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7"/>
  </p:notesMasterIdLst>
  <p:sldIdLst>
    <p:sldId id="831" r:id="rId3"/>
    <p:sldId id="840" r:id="rId4"/>
    <p:sldId id="841" r:id="rId5"/>
    <p:sldId id="842" r:id="rId6"/>
  </p:sldIdLst>
  <p:sldSz cx="9144000" cy="6858000" type="screen4x3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36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041-2962-A945-8DCB-7C53FCDF52BB}" type="datetimeFigureOut">
              <a:rPr lang="en-LT" smtClean="0"/>
              <a:t>2022-11-15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66F-3FCD-9C42-A63A-5A19709D8EC8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5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NumberArea1">
            <a:extLst>
              <a:ext uri="{FF2B5EF4-FFF2-40B4-BE49-F238E27FC236}">
                <a16:creationId xmlns:a16="http://schemas.microsoft.com/office/drawing/2014/main" id="{50A7A75F-7837-E64B-A8B5-573B97A4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29BB-BB14-044A-B40D-7F94D8F74E34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0" name="SlideImage1">
            <a:extLst>
              <a:ext uri="{FF2B5EF4-FFF2-40B4-BE49-F238E27FC236}">
                <a16:creationId xmlns:a16="http://schemas.microsoft.com/office/drawing/2014/main" id="{84729EF2-443C-B742-8067-DABB593F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NotesText1">
            <a:extLst>
              <a:ext uri="{FF2B5EF4-FFF2-40B4-BE49-F238E27FC236}">
                <a16:creationId xmlns:a16="http://schemas.microsoft.com/office/drawing/2014/main" id="{6A6911A3-8340-8443-9D53-C8DC12176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5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7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9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26BBAFF-9829-D44E-AB7C-DCDB2B22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6A2610-47A8-3946-AD53-7FA7F9F6E504}"/>
              </a:ext>
            </a:extLst>
          </p:cNvPr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974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897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4F9A59E-C91A-D446-AD85-4AC80102424C}"/>
              </a:ext>
            </a:extLst>
          </p:cNvPr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BCAF15-154A-7A4A-96AA-FB497F707AA8}"/>
              </a:ext>
            </a:extLst>
          </p:cNvPr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994C-B8D1-AE4B-8889-FBFBBA87AF15}"/>
              </a:ext>
            </a:extLst>
          </p:cNvPr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2C5DA91-6DEA-5749-B9A7-0966FBB8F7A3}"/>
              </a:ext>
            </a:extLst>
          </p:cNvPr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F6F8A0-3765-854E-B8C9-F861797EB3B1}"/>
              </a:ext>
            </a:extLst>
          </p:cNvPr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808B297-A653-AA40-91EF-ABF8C219E55F}"/>
              </a:ext>
            </a:extLst>
          </p:cNvPr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18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28CD2FC-8A15-AF49-9884-6E53E3C4251F}"/>
              </a:ext>
            </a:extLst>
          </p:cNvPr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A624DF-95D5-7540-9CD8-61658A93A0D7}"/>
              </a:ext>
            </a:extLst>
          </p:cNvPr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3AF484-8A5A-2E4B-9C32-807A538AB90A}"/>
              </a:ext>
            </a:extLst>
          </p:cNvPr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3C87E9-FB75-4C44-91F2-23F6E3F83D7E}"/>
              </a:ext>
            </a:extLst>
          </p:cNvPr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523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8380F0C-E250-F848-AA53-4816E892F1BD}"/>
              </a:ext>
            </a:extLst>
          </p:cNvPr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A6584E9-0580-6D49-8FAD-F307D38FAA9D}"/>
              </a:ext>
            </a:extLst>
          </p:cNvPr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F91637-DCDD-9D45-B147-AF79375F02D8}"/>
              </a:ext>
            </a:extLst>
          </p:cNvPr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34474BA-6759-C245-9804-D1BE078875E1}"/>
              </a:ext>
            </a:extLst>
          </p:cNvPr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142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0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1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AE7C34-EF88-2D40-B72B-4B1EB79E2F12}"/>
              </a:ext>
            </a:extLst>
          </p:cNvPr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E10DEEC-9BFE-C248-BBB7-B02AF959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2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90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1004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37ED06B-774F-5740-B6B3-97FEE237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B66228B-BF7B-894D-A260-EFA8A03F1722}"/>
              </a:ext>
            </a:extLst>
          </p:cNvPr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49EBD2-F575-1C4C-98A7-BE9B61C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EA705-C2F6-9148-9390-8B78732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F709EF-BD62-D74E-89DB-28E43D8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A47DC7-E236-7144-93DD-7E2F3D6150B1}" type="slidenum">
              <a:rPr lang="en-US" altLang="en-LT"/>
              <a:pPr>
                <a:defRPr/>
              </a:pPr>
              <a:t>‹#›</a:t>
            </a:fld>
            <a:endParaRPr lang="en-US" altLang="en-LT"/>
          </a:p>
        </p:txBody>
      </p:sp>
    </p:spTree>
    <p:extLst>
      <p:ext uri="{BB962C8B-B14F-4D97-AF65-F5344CB8AC3E}">
        <p14:creationId xmlns:p14="http://schemas.microsoft.com/office/powerpoint/2010/main" val="327569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76736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58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90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74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2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8D4861-4A86-764B-B457-6A50489A3B13}"/>
              </a:ext>
            </a:extLst>
          </p:cNvPr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EF7BC7A-0946-E342-AEC2-2E77A1313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26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8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9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66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44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3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8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9978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37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99345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7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4EF0EE6-A102-0940-A3A1-78AF52BDA4B5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71FBB-47C1-494D-A685-6F690E35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5A8193-6C01-6440-B2E6-6ABD8B041CDF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3F9F7-F7FD-D843-960C-B724ED90E8F6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53294DE8-38AC-AE4B-B832-6081B65B2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F8DD2C3-17A5-D347-BD8A-D28A162A1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A38DB-4ACF-3A44-B8E3-57C86D11F0B9}"/>
              </a:ext>
            </a:extLst>
          </p:cNvPr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/>
          </a:p>
        </p:txBody>
      </p:sp>
      <p:pic>
        <p:nvPicPr>
          <p:cNvPr id="29701" name="Picture 10">
            <a:extLst>
              <a:ext uri="{FF2B5EF4-FFF2-40B4-BE49-F238E27FC236}">
                <a16:creationId xmlns:a16="http://schemas.microsoft.com/office/drawing/2014/main" id="{1804BA0F-38ED-0E40-85B0-332EC8C66D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BB497D5-4297-A043-A488-1E28B3F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4" descr="Vilniaus universiteto Teisės fakultetas">
            <a:extLst>
              <a:ext uri="{FF2B5EF4-FFF2-40B4-BE49-F238E27FC236}">
                <a16:creationId xmlns:a16="http://schemas.microsoft.com/office/drawing/2014/main" id="{B5826489-38C7-0B4F-A730-85B0C5EB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76EE240E-2C43-B845-8330-E6C0FB9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05270"/>
            <a:ext cx="7631113" cy="38320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6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Kriminologijos koliokviumo aptarimas</a:t>
            </a:r>
            <a: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lt-LT" altLang="lt-LT" sz="2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2022-11-16</a:t>
            </a:r>
            <a:endParaRPr lang="lt-LT" altLang="lt-LT" sz="2400" b="1" kern="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26572" y="1139824"/>
            <a:ext cx="8523514" cy="5641975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kritiškai buvo galima vertinti pateiktame tekste: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Elementarūs dalykai: lyginti reikia ilgesnį laikotarpį, reikia absoliučių ir santykinių skaičių (100 000 gyventojų);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Aukomis tampa tik „lietuviai“ ir „ukrainiečiai“, o rusai, baltarusiai, žydai, totoriai, kinai, vokiečiai ir pan.?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50 įtariamieji ir 26 aukos čia daug ar mažai? Pvz., 100 000 Lietuvos gyventojų tenka maždaug 1 500 nusikalstamų veikų;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Karas prasidėjo vasario 24 d., pirmieji pabėgėliai buvo kovo mėn. pradžioje, </a:t>
            </a:r>
            <a:r>
              <a:rPr lang="lt-LT" altLang="lt-LT" sz="24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 y. tik nepilną ketvirčio mėnesį.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„Nusikalstamo pasaulio“ nėra.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Galima kelti prielaidą, kad </a:t>
            </a:r>
            <a:r>
              <a:rPr lang="lt-LT" altLang="lt-LT" sz="24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latentiškumas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tais atvejais, kai nukenčia pabėgėliai, yra daug didesnis (dėl nenoro kreiptis, nežinojimo ir pan.);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Reikia atsižvelgti ir į kultūrinius skirtumus (pvz., dėl smurto artimoje aplinkoje, prieš vaikus ir pan.);</a:t>
            </a:r>
          </a:p>
          <a:p>
            <a:pPr>
              <a:buClr>
                <a:schemeClr val="tx1"/>
              </a:buClr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2022-11-16</a:t>
            </a:r>
          </a:p>
        </p:txBody>
      </p:sp>
    </p:spTree>
    <p:extLst>
      <p:ext uri="{BB962C8B-B14F-4D97-AF65-F5344CB8AC3E}">
        <p14:creationId xmlns:p14="http://schemas.microsoft.com/office/powerpoint/2010/main" val="27333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26572" y="1139825"/>
            <a:ext cx="8523514" cy="55059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Nerimta, kai generalinis komisaras turi „slaptą viltį“ ir nesiremia ar negali remtis moksliniais tyrimais ar bent jau jais paremtomis prielaidomis;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Ką reiškia militaristinis terminas „atkovoti“? Ar tai reiškia, kad </a:t>
            </a:r>
            <a:r>
              <a:rPr lang="lt-LT" altLang="lt-LT" sz="24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latentiškumas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yra „neigiamas socialinis reiškinys“ ir su juo reikia kovoti?;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Ką reiškia „grįžtame į </a:t>
            </a:r>
            <a:r>
              <a:rPr lang="lt-LT" altLang="lt-LT" sz="24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priešpandeminį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 laikotarpį?;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Daugėja vagysčių, sukčiavimų, kodėl gi nepasižiūrėjus Nusikalstamų veikų žinybinio registro rodiklių?;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 – tik pirminė registracija;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Mažėja sunkių ir labai sunkių nusikaltimų? 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Apie nusikalstamo elgesio tendencijas – paskaitose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Apie kriminologinių tyrimų metodologiją – straipsniuose</a:t>
            </a: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2022-11-16</a:t>
            </a:r>
          </a:p>
        </p:txBody>
      </p:sp>
    </p:spTree>
    <p:extLst>
      <p:ext uri="{BB962C8B-B14F-4D97-AF65-F5344CB8AC3E}">
        <p14:creationId xmlns:p14="http://schemas.microsoft.com/office/powerpoint/2010/main" val="37069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2022-11-16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A6273-0683-99B9-F169-D7544C5A0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740" y="574673"/>
            <a:ext cx="6643261" cy="2451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4BAF0-FD59-4AAA-D12F-BEB412FB4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975" y="3723376"/>
            <a:ext cx="6082990" cy="23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295</Words>
  <Application>Microsoft Macintosh PowerPoint</Application>
  <PresentationFormat>On-screen Show (4:3)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GT Walsheim</vt:lpstr>
      <vt:lpstr>Times New Roman</vt:lpstr>
      <vt:lpstr>Wingdings 3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Gintautas Sakalauskas</cp:lastModifiedBy>
  <cp:revision>26</cp:revision>
  <dcterms:created xsi:type="dcterms:W3CDTF">2020-04-26T18:42:57Z</dcterms:created>
  <dcterms:modified xsi:type="dcterms:W3CDTF">2022-11-15T17:29:11Z</dcterms:modified>
</cp:coreProperties>
</file>