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86" r:id="rId2"/>
  </p:sldMasterIdLst>
  <p:notesMasterIdLst>
    <p:notesMasterId r:id="rId11"/>
  </p:notesMasterIdLst>
  <p:sldIdLst>
    <p:sldId id="831" r:id="rId3"/>
    <p:sldId id="835" r:id="rId4"/>
    <p:sldId id="848" r:id="rId5"/>
    <p:sldId id="851" r:id="rId6"/>
    <p:sldId id="852" r:id="rId7"/>
    <p:sldId id="850" r:id="rId8"/>
    <p:sldId id="849" r:id="rId9"/>
    <p:sldId id="847" r:id="rId10"/>
  </p:sldIdLst>
  <p:sldSz cx="9144000" cy="6858000" type="screen4x3"/>
  <p:notesSz cx="6858000" cy="9144000"/>
  <p:defaultTextStyle>
    <a:defPPr>
      <a:defRPr lang="en-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3178"/>
    <p:restoredTop sz="94674"/>
  </p:normalViewPr>
  <p:slideViewPr>
    <p:cSldViewPr snapToGrid="0" snapToObjects="1">
      <p:cViewPr varScale="1">
        <p:scale>
          <a:sx n="122" d="100"/>
          <a:sy n="122" d="100"/>
        </p:scale>
        <p:origin x="544"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Users/gintautas/Documents/0%20Universitetas/0%20Kriminologija/2026/Nusikalstamumas%20Lietuvoje%20atnaujinta%202026%2002%2022.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Users/gintautas/Documents/0%20Universitetas/0%20Kriminologija/2026/Nusikalstamumas%20Lietuvoje%20atnaujinta%202026%2002%2022.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b="1"/>
            </a:pPr>
            <a:r>
              <a:rPr lang="en-US" sz="1200" b="1"/>
              <a:t>Už tyčinį nužudymai nuteistų</a:t>
            </a:r>
            <a:r>
              <a:rPr lang="en-US" sz="1200" b="1" baseline="0"/>
              <a:t> </a:t>
            </a:r>
            <a:r>
              <a:rPr lang="en-US" sz="1200" b="1"/>
              <a:t>naujai atvykusių ir paleistų į laisvę kalinių skaičius Lietuvoje 1998-2025 m.</a:t>
            </a:r>
          </a:p>
        </c:rich>
      </c:tx>
      <c:overlay val="0"/>
    </c:title>
    <c:autoTitleDeleted val="0"/>
    <c:plotArea>
      <c:layout>
        <c:manualLayout>
          <c:layoutTarget val="inner"/>
          <c:xMode val="edge"/>
          <c:yMode val="edge"/>
          <c:x val="3.6665356561869131E-2"/>
          <c:y val="1.2381740825498439E-2"/>
          <c:w val="0.9473731688218695"/>
          <c:h val="0.90577418681270927"/>
        </c:manualLayout>
      </c:layout>
      <c:barChart>
        <c:barDir val="col"/>
        <c:grouping val="clustered"/>
        <c:varyColors val="0"/>
        <c:ser>
          <c:idx val="0"/>
          <c:order val="0"/>
          <c:tx>
            <c:strRef>
              <c:f>'kaliniai už nužudymus'!$A$2</c:f>
              <c:strCache>
                <c:ptCount val="1"/>
                <c:pt idx="0">
                  <c:v>Atvyko naujai nuteistųjų už nužudymą</c:v>
                </c:pt>
              </c:strCache>
            </c:strRef>
          </c:tx>
          <c:spPr>
            <a:solidFill>
              <a:srgbClr val="FFC000"/>
            </a:solidFill>
            <a:ln w="0">
              <a:solidFill>
                <a:srgbClr val="000000"/>
              </a:solidFill>
              <a:prstDash val="solid"/>
            </a:ln>
          </c:spPr>
          <c:invertIfNegative val="0"/>
          <c:dLbls>
            <c:spPr>
              <a:noFill/>
              <a:ln w="25400">
                <a:noFill/>
              </a:ln>
            </c:spPr>
            <c:txPr>
              <a:bodyPr rot="-5400000" vert="horz"/>
              <a:lstStyle/>
              <a:p>
                <a:pPr>
                  <a:defRPr sz="1000">
                    <a:solidFill>
                      <a:srgbClr val="C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'kaliniai už nužudymus'!$B$1:$AC$1</c:f>
              <c:numCache>
                <c:formatCode>General</c:formatCode>
                <c:ptCount val="28"/>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pt idx="24">
                  <c:v>2022</c:v>
                </c:pt>
                <c:pt idx="25">
                  <c:v>2023</c:v>
                </c:pt>
                <c:pt idx="26">
                  <c:v>2024</c:v>
                </c:pt>
                <c:pt idx="27">
                  <c:v>2025</c:v>
                </c:pt>
              </c:numCache>
            </c:numRef>
          </c:cat>
          <c:val>
            <c:numRef>
              <c:f>'kaliniai už nužudymus'!$B$2:$AC$2</c:f>
              <c:numCache>
                <c:formatCode>General</c:formatCode>
                <c:ptCount val="28"/>
                <c:pt idx="0">
                  <c:v>302</c:v>
                </c:pt>
                <c:pt idx="1">
                  <c:v>314</c:v>
                </c:pt>
                <c:pt idx="2">
                  <c:v>311</c:v>
                </c:pt>
                <c:pt idx="3">
                  <c:v>343</c:v>
                </c:pt>
                <c:pt idx="4">
                  <c:v>304</c:v>
                </c:pt>
                <c:pt idx="5">
                  <c:v>323</c:v>
                </c:pt>
                <c:pt idx="6">
                  <c:v>332</c:v>
                </c:pt>
                <c:pt idx="7">
                  <c:v>315</c:v>
                </c:pt>
                <c:pt idx="8">
                  <c:v>353</c:v>
                </c:pt>
                <c:pt idx="9">
                  <c:v>263</c:v>
                </c:pt>
                <c:pt idx="10">
                  <c:v>396</c:v>
                </c:pt>
                <c:pt idx="11">
                  <c:v>300</c:v>
                </c:pt>
                <c:pt idx="12">
                  <c:v>295</c:v>
                </c:pt>
                <c:pt idx="13">
                  <c:v>309</c:v>
                </c:pt>
                <c:pt idx="14">
                  <c:v>249</c:v>
                </c:pt>
                <c:pt idx="15">
                  <c:v>234</c:v>
                </c:pt>
                <c:pt idx="16">
                  <c:v>267</c:v>
                </c:pt>
                <c:pt idx="17">
                  <c:v>316</c:v>
                </c:pt>
                <c:pt idx="18">
                  <c:v>417</c:v>
                </c:pt>
                <c:pt idx="19">
                  <c:v>331</c:v>
                </c:pt>
                <c:pt idx="20">
                  <c:v>454</c:v>
                </c:pt>
                <c:pt idx="21">
                  <c:v>166</c:v>
                </c:pt>
                <c:pt idx="22">
                  <c:v>88</c:v>
                </c:pt>
                <c:pt idx="23">
                  <c:v>120</c:v>
                </c:pt>
                <c:pt idx="24">
                  <c:v>140</c:v>
                </c:pt>
                <c:pt idx="25">
                  <c:v>108</c:v>
                </c:pt>
                <c:pt idx="26">
                  <c:v>92</c:v>
                </c:pt>
                <c:pt idx="27">
                  <c:v>75</c:v>
                </c:pt>
              </c:numCache>
            </c:numRef>
          </c:val>
          <c:extLst>
            <c:ext xmlns:c16="http://schemas.microsoft.com/office/drawing/2014/chart" uri="{C3380CC4-5D6E-409C-BE32-E72D297353CC}">
              <c16:uniqueId val="{00000000-79DB-0648-8386-933043172DB8}"/>
            </c:ext>
          </c:extLst>
        </c:ser>
        <c:ser>
          <c:idx val="1"/>
          <c:order val="1"/>
          <c:tx>
            <c:strRef>
              <c:f>'kaliniai už nužudymus'!$A$3</c:f>
              <c:strCache>
                <c:ptCount val="1"/>
                <c:pt idx="0">
                  <c:v>Peleista</c:v>
                </c:pt>
              </c:strCache>
            </c:strRef>
          </c:tx>
          <c:spPr>
            <a:solidFill>
              <a:srgbClr val="92D050"/>
            </a:solidFill>
            <a:ln w="0">
              <a:solidFill>
                <a:srgbClr val="000000"/>
              </a:solidFill>
            </a:ln>
          </c:spPr>
          <c:invertIfNegative val="0"/>
          <c:dLbls>
            <c:spPr>
              <a:noFill/>
              <a:ln>
                <a:noFill/>
              </a:ln>
              <a:effectLst/>
            </c:spPr>
            <c:txPr>
              <a:bodyPr rot="-5400000" vert="horz"/>
              <a:lstStyle/>
              <a:p>
                <a:pPr>
                  <a:defRPr sz="1000">
                    <a:solidFill>
                      <a:srgbClr val="00B050"/>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'kaliniai už nužudymus'!$B$1:$AC$1</c:f>
              <c:numCache>
                <c:formatCode>General</c:formatCode>
                <c:ptCount val="28"/>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pt idx="24">
                  <c:v>2022</c:v>
                </c:pt>
                <c:pt idx="25">
                  <c:v>2023</c:v>
                </c:pt>
                <c:pt idx="26">
                  <c:v>2024</c:v>
                </c:pt>
                <c:pt idx="27">
                  <c:v>2025</c:v>
                </c:pt>
              </c:numCache>
            </c:numRef>
          </c:cat>
          <c:val>
            <c:numRef>
              <c:f>'kaliniai už nužudymus'!$B$3:$AC$3</c:f>
              <c:numCache>
                <c:formatCode>General</c:formatCode>
                <c:ptCount val="28"/>
                <c:pt idx="5">
                  <c:v>422</c:v>
                </c:pt>
                <c:pt idx="6">
                  <c:v>147</c:v>
                </c:pt>
                <c:pt idx="7">
                  <c:v>188</c:v>
                </c:pt>
                <c:pt idx="8">
                  <c:v>194</c:v>
                </c:pt>
                <c:pt idx="9">
                  <c:v>227</c:v>
                </c:pt>
                <c:pt idx="10">
                  <c:v>220</c:v>
                </c:pt>
                <c:pt idx="11">
                  <c:v>211</c:v>
                </c:pt>
                <c:pt idx="12">
                  <c:v>198</c:v>
                </c:pt>
                <c:pt idx="13">
                  <c:v>136</c:v>
                </c:pt>
                <c:pt idx="14">
                  <c:v>214</c:v>
                </c:pt>
                <c:pt idx="15">
                  <c:v>253</c:v>
                </c:pt>
                <c:pt idx="16">
                  <c:v>233</c:v>
                </c:pt>
                <c:pt idx="17">
                  <c:v>262</c:v>
                </c:pt>
                <c:pt idx="18">
                  <c:v>234</c:v>
                </c:pt>
                <c:pt idx="19">
                  <c:v>205</c:v>
                </c:pt>
                <c:pt idx="20">
                  <c:v>160</c:v>
                </c:pt>
                <c:pt idx="21">
                  <c:v>169</c:v>
                </c:pt>
                <c:pt idx="22">
                  <c:v>167</c:v>
                </c:pt>
                <c:pt idx="23">
                  <c:v>157</c:v>
                </c:pt>
                <c:pt idx="24">
                  <c:v>194</c:v>
                </c:pt>
                <c:pt idx="25">
                  <c:v>180</c:v>
                </c:pt>
                <c:pt idx="26">
                  <c:v>139</c:v>
                </c:pt>
                <c:pt idx="27">
                  <c:v>119</c:v>
                </c:pt>
              </c:numCache>
            </c:numRef>
          </c:val>
          <c:extLst>
            <c:ext xmlns:c16="http://schemas.microsoft.com/office/drawing/2014/chart" uri="{C3380CC4-5D6E-409C-BE32-E72D297353CC}">
              <c16:uniqueId val="{00000001-79DB-0648-8386-933043172DB8}"/>
            </c:ext>
          </c:extLst>
        </c:ser>
        <c:dLbls>
          <c:showLegendKey val="0"/>
          <c:showVal val="0"/>
          <c:showCatName val="0"/>
          <c:showSerName val="0"/>
          <c:showPercent val="0"/>
          <c:showBubbleSize val="0"/>
        </c:dLbls>
        <c:gapWidth val="20"/>
        <c:axId val="1560629632"/>
        <c:axId val="1"/>
      </c:barChart>
      <c:catAx>
        <c:axId val="1560629632"/>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scaling>
        <c:delete val="0"/>
        <c:axPos val="l"/>
        <c:numFmt formatCode="General" sourceLinked="1"/>
        <c:majorTickMark val="out"/>
        <c:minorTickMark val="none"/>
        <c:tickLblPos val="nextTo"/>
        <c:spPr>
          <a:ln w="3175">
            <a:solidFill>
              <a:srgbClr val="000000"/>
            </a:solidFill>
            <a:prstDash val="solid"/>
          </a:ln>
        </c:spPr>
        <c:txPr>
          <a:bodyPr rot="0" vert="horz"/>
          <a:lstStyle/>
          <a:p>
            <a:pPr>
              <a:defRPr/>
            </a:pPr>
            <a:endParaRPr lang="en-US"/>
          </a:p>
        </c:txPr>
        <c:crossAx val="1560629632"/>
        <c:crosses val="autoZero"/>
        <c:crossBetween val="between"/>
      </c:valAx>
      <c:spPr>
        <a:solidFill>
          <a:srgbClr val="FFFFFF"/>
        </a:solidFill>
        <a:ln w="12700">
          <a:solidFill>
            <a:srgbClr val="808080"/>
          </a:solidFill>
          <a:prstDash val="solid"/>
        </a:ln>
      </c:spPr>
    </c:plotArea>
    <c:legend>
      <c:legendPos val="t"/>
      <c:layout>
        <c:manualLayout>
          <c:xMode val="edge"/>
          <c:yMode val="edge"/>
          <c:x val="0.22357194556621154"/>
          <c:y val="6.5951167421778339E-2"/>
          <c:w val="0.48012621885467072"/>
          <c:h val="5.0977043951562613E-2"/>
        </c:manualLayout>
      </c:layout>
      <c:overlay val="0"/>
      <c:txPr>
        <a:bodyPr/>
        <a:lstStyle/>
        <a:p>
          <a:pPr>
            <a:defRPr sz="1400"/>
          </a:pPr>
          <a:endParaRPr lang="en-US"/>
        </a:p>
      </c:txPr>
    </c:legend>
    <c:plotVisOnly val="1"/>
    <c:dispBlanksAs val="gap"/>
    <c:showDLblsOverMax val="0"/>
  </c:chart>
  <c:spPr>
    <a:solidFill>
      <a:srgbClr val="FFFFFF"/>
    </a:solidFill>
    <a:ln w="3175">
      <a:solidFill>
        <a:srgbClr val="000000"/>
      </a:solidFill>
      <a:prstDash val="solid"/>
    </a:ln>
  </c:spPr>
  <c:txPr>
    <a:bodyPr/>
    <a:lstStyle/>
    <a:p>
      <a:pPr>
        <a:defRPr sz="800" b="0" i="0" u="none" strike="noStrike" baseline="0">
          <a:solidFill>
            <a:srgbClr val="000000"/>
          </a:solidFill>
          <a:latin typeface="Calibri" panose="020F0502020204030204" pitchFamily="34" charset="0"/>
          <a:ea typeface="Arial"/>
          <a:cs typeface="Calibri" panose="020F050202020403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1"/>
            </a:pPr>
            <a:r>
              <a:rPr lang="lt-LT" sz="1400" b="1"/>
              <a:t>Užregistruota nužudymų (su pasikėsinimais) ir jų padarymu kaltintų asmenų Lietuvoje 1980-2025 m.</a:t>
            </a:r>
          </a:p>
        </c:rich>
      </c:tx>
      <c:layout>
        <c:manualLayout>
          <c:xMode val="edge"/>
          <c:yMode val="edge"/>
          <c:x val="0.16852565054912402"/>
          <c:y val="2.918289644174225E-2"/>
        </c:manualLayout>
      </c:layout>
      <c:overlay val="0"/>
      <c:spPr>
        <a:noFill/>
        <a:ln w="25400">
          <a:noFill/>
        </a:ln>
      </c:spPr>
    </c:title>
    <c:autoTitleDeleted val="0"/>
    <c:plotArea>
      <c:layout>
        <c:manualLayout>
          <c:layoutTarget val="inner"/>
          <c:xMode val="edge"/>
          <c:yMode val="edge"/>
          <c:x val="5.3283831517957521E-2"/>
          <c:y val="2.0598978335379037E-2"/>
          <c:w val="0.92936915438297996"/>
          <c:h val="0.88672657437244007"/>
        </c:manualLayout>
      </c:layout>
      <c:lineChart>
        <c:grouping val="standard"/>
        <c:varyColors val="0"/>
        <c:ser>
          <c:idx val="0"/>
          <c:order val="0"/>
          <c:tx>
            <c:strRef>
              <c:f>Smurtiniai!$A$2</c:f>
              <c:strCache>
                <c:ptCount val="1"/>
                <c:pt idx="0">
                  <c:v>Nužudymai (su pasikėsinimais)</c:v>
                </c:pt>
              </c:strCache>
            </c:strRef>
          </c:tx>
          <c:spPr>
            <a:ln w="25400">
              <a:solidFill>
                <a:srgbClr val="C00000"/>
              </a:solidFill>
              <a:prstDash val="solid"/>
            </a:ln>
          </c:spPr>
          <c:marker>
            <c:symbol val="diamond"/>
            <c:size val="7"/>
            <c:spPr>
              <a:solidFill>
                <a:srgbClr val="FF0000"/>
              </a:solidFill>
              <a:ln>
                <a:solidFill>
                  <a:srgbClr val="000080"/>
                </a:solidFill>
                <a:prstDash val="solid"/>
              </a:ln>
            </c:spPr>
          </c:marker>
          <c:dLbls>
            <c:spPr>
              <a:noFill/>
              <a:ln w="25400">
                <a:noFill/>
              </a:ln>
            </c:spPr>
            <c:txPr>
              <a:bodyPr/>
              <a:lstStyle/>
              <a:p>
                <a:pPr>
                  <a:defRPr sz="1200">
                    <a:solidFill>
                      <a:srgbClr val="C00000"/>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Smurtiniai!$B$1:$AN$1</c:f>
              <c:strCache>
                <c:ptCount val="39"/>
                <c:pt idx="0">
                  <c:v>1980</c:v>
                </c:pt>
                <c:pt idx="1">
                  <c:v>1981-1985</c:v>
                </c:pt>
                <c:pt idx="2">
                  <c:v>1986-1989</c:v>
                </c:pt>
                <c:pt idx="3">
                  <c:v>1990</c:v>
                </c:pt>
                <c:pt idx="4">
                  <c:v>1991</c:v>
                </c:pt>
                <c:pt idx="5">
                  <c:v>1992</c:v>
                </c:pt>
                <c:pt idx="6">
                  <c:v>1993</c:v>
                </c:pt>
                <c:pt idx="7">
                  <c:v>1994</c:v>
                </c:pt>
                <c:pt idx="8">
                  <c:v>1995</c:v>
                </c:pt>
                <c:pt idx="9">
                  <c:v>1996</c:v>
                </c:pt>
                <c:pt idx="10">
                  <c:v>1997</c:v>
                </c:pt>
                <c:pt idx="11">
                  <c:v>1998</c:v>
                </c:pt>
                <c:pt idx="12">
                  <c:v>1999</c:v>
                </c:pt>
                <c:pt idx="13">
                  <c:v>2000</c:v>
                </c:pt>
                <c:pt idx="14">
                  <c:v>2001</c:v>
                </c:pt>
                <c:pt idx="15">
                  <c:v>2002</c:v>
                </c:pt>
                <c:pt idx="16">
                  <c:v>2003</c:v>
                </c:pt>
                <c:pt idx="17">
                  <c:v>2004</c:v>
                </c:pt>
                <c:pt idx="18">
                  <c:v>2005</c:v>
                </c:pt>
                <c:pt idx="19">
                  <c:v>2006</c:v>
                </c:pt>
                <c:pt idx="20">
                  <c:v>2007</c:v>
                </c:pt>
                <c:pt idx="21">
                  <c:v>2008</c:v>
                </c:pt>
                <c:pt idx="22">
                  <c:v>2009</c:v>
                </c:pt>
                <c:pt idx="23">
                  <c:v>2010</c:v>
                </c:pt>
                <c:pt idx="24">
                  <c:v>2011</c:v>
                </c:pt>
                <c:pt idx="25">
                  <c:v>2012</c:v>
                </c:pt>
                <c:pt idx="26">
                  <c:v>2013</c:v>
                </c:pt>
                <c:pt idx="27">
                  <c:v>2014</c:v>
                </c:pt>
                <c:pt idx="28">
                  <c:v>2015</c:v>
                </c:pt>
                <c:pt idx="29">
                  <c:v>2016</c:v>
                </c:pt>
                <c:pt idx="30">
                  <c:v>2017</c:v>
                </c:pt>
                <c:pt idx="31">
                  <c:v>2018</c:v>
                </c:pt>
                <c:pt idx="32">
                  <c:v>2019</c:v>
                </c:pt>
                <c:pt idx="33">
                  <c:v>2020</c:v>
                </c:pt>
                <c:pt idx="34">
                  <c:v>2021</c:v>
                </c:pt>
                <c:pt idx="35">
                  <c:v>2022</c:v>
                </c:pt>
                <c:pt idx="36">
                  <c:v>2023</c:v>
                </c:pt>
                <c:pt idx="37">
                  <c:v>2024</c:v>
                </c:pt>
                <c:pt idx="38">
                  <c:v>2025</c:v>
                </c:pt>
              </c:strCache>
            </c:strRef>
          </c:cat>
          <c:val>
            <c:numRef>
              <c:f>Smurtiniai!$B$2:$AN$2</c:f>
              <c:numCache>
                <c:formatCode>General</c:formatCode>
                <c:ptCount val="39"/>
                <c:pt idx="0">
                  <c:v>142</c:v>
                </c:pt>
                <c:pt idx="1">
                  <c:v>158</c:v>
                </c:pt>
                <c:pt idx="2">
                  <c:v>157</c:v>
                </c:pt>
                <c:pt idx="3">
                  <c:v>224</c:v>
                </c:pt>
                <c:pt idx="4">
                  <c:v>260</c:v>
                </c:pt>
                <c:pt idx="5">
                  <c:v>303</c:v>
                </c:pt>
                <c:pt idx="6">
                  <c:v>480</c:v>
                </c:pt>
                <c:pt idx="7">
                  <c:v>523</c:v>
                </c:pt>
                <c:pt idx="8">
                  <c:v>502</c:v>
                </c:pt>
                <c:pt idx="9">
                  <c:v>405</c:v>
                </c:pt>
                <c:pt idx="10">
                  <c:v>391</c:v>
                </c:pt>
                <c:pt idx="11">
                  <c:v>356</c:v>
                </c:pt>
                <c:pt idx="12">
                  <c:v>343</c:v>
                </c:pt>
                <c:pt idx="13">
                  <c:v>398</c:v>
                </c:pt>
                <c:pt idx="14">
                  <c:v>378</c:v>
                </c:pt>
                <c:pt idx="15">
                  <c:v>313</c:v>
                </c:pt>
                <c:pt idx="16">
                  <c:v>372</c:v>
                </c:pt>
                <c:pt idx="17">
                  <c:v>345</c:v>
                </c:pt>
                <c:pt idx="18">
                  <c:v>390</c:v>
                </c:pt>
                <c:pt idx="19">
                  <c:v>294</c:v>
                </c:pt>
                <c:pt idx="20">
                  <c:v>280</c:v>
                </c:pt>
                <c:pt idx="21">
                  <c:v>301</c:v>
                </c:pt>
                <c:pt idx="22">
                  <c:v>259</c:v>
                </c:pt>
                <c:pt idx="23">
                  <c:v>217</c:v>
                </c:pt>
                <c:pt idx="24">
                  <c:v>211</c:v>
                </c:pt>
                <c:pt idx="25">
                  <c:v>199</c:v>
                </c:pt>
                <c:pt idx="26">
                  <c:v>186</c:v>
                </c:pt>
                <c:pt idx="27">
                  <c:v>174</c:v>
                </c:pt>
                <c:pt idx="28">
                  <c:v>189</c:v>
                </c:pt>
                <c:pt idx="29">
                  <c:v>161</c:v>
                </c:pt>
                <c:pt idx="30">
                  <c:v>129</c:v>
                </c:pt>
                <c:pt idx="31">
                  <c:v>128</c:v>
                </c:pt>
                <c:pt idx="32">
                  <c:v>99</c:v>
                </c:pt>
                <c:pt idx="33">
                  <c:v>110</c:v>
                </c:pt>
                <c:pt idx="34">
                  <c:v>76</c:v>
                </c:pt>
                <c:pt idx="35">
                  <c:v>75</c:v>
                </c:pt>
                <c:pt idx="36">
                  <c:v>73</c:v>
                </c:pt>
                <c:pt idx="37">
                  <c:v>92</c:v>
                </c:pt>
                <c:pt idx="38">
                  <c:v>74</c:v>
                </c:pt>
              </c:numCache>
            </c:numRef>
          </c:val>
          <c:smooth val="0"/>
          <c:extLst>
            <c:ext xmlns:c16="http://schemas.microsoft.com/office/drawing/2014/chart" uri="{C3380CC4-5D6E-409C-BE32-E72D297353CC}">
              <c16:uniqueId val="{00000000-2454-574F-8A96-F40DD8F6C3DB}"/>
            </c:ext>
          </c:extLst>
        </c:ser>
        <c:ser>
          <c:idx val="3"/>
          <c:order val="1"/>
          <c:tx>
            <c:strRef>
              <c:f>Smurtiniai!$A$5</c:f>
              <c:strCache>
                <c:ptCount val="1"/>
                <c:pt idx="0">
                  <c:v>Nužudymais kaltinti asmenys</c:v>
                </c:pt>
              </c:strCache>
            </c:strRef>
          </c:tx>
          <c:spPr>
            <a:ln>
              <a:solidFill>
                <a:srgbClr val="00B0F0"/>
              </a:solidFill>
            </a:ln>
          </c:spPr>
          <c:marker>
            <c:spPr>
              <a:solidFill>
                <a:srgbClr val="00B0F0"/>
              </a:solidFill>
            </c:spPr>
          </c:marker>
          <c:dLbls>
            <c:spPr>
              <a:noFill/>
              <a:ln>
                <a:noFill/>
              </a:ln>
              <a:effectLst/>
            </c:spPr>
            <c:txPr>
              <a:bodyPr/>
              <a:lstStyle/>
              <a:p>
                <a:pPr>
                  <a:defRPr sz="1200">
                    <a:solidFill>
                      <a:srgbClr val="0070C0"/>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Smurtiniai!$B$1:$AN$1</c:f>
              <c:strCache>
                <c:ptCount val="39"/>
                <c:pt idx="0">
                  <c:v>1980</c:v>
                </c:pt>
                <c:pt idx="1">
                  <c:v>1981-1985</c:v>
                </c:pt>
                <c:pt idx="2">
                  <c:v>1986-1989</c:v>
                </c:pt>
                <c:pt idx="3">
                  <c:v>1990</c:v>
                </c:pt>
                <c:pt idx="4">
                  <c:v>1991</c:v>
                </c:pt>
                <c:pt idx="5">
                  <c:v>1992</c:v>
                </c:pt>
                <c:pt idx="6">
                  <c:v>1993</c:v>
                </c:pt>
                <c:pt idx="7">
                  <c:v>1994</c:v>
                </c:pt>
                <c:pt idx="8">
                  <c:v>1995</c:v>
                </c:pt>
                <c:pt idx="9">
                  <c:v>1996</c:v>
                </c:pt>
                <c:pt idx="10">
                  <c:v>1997</c:v>
                </c:pt>
                <c:pt idx="11">
                  <c:v>1998</c:v>
                </c:pt>
                <c:pt idx="12">
                  <c:v>1999</c:v>
                </c:pt>
                <c:pt idx="13">
                  <c:v>2000</c:v>
                </c:pt>
                <c:pt idx="14">
                  <c:v>2001</c:v>
                </c:pt>
                <c:pt idx="15">
                  <c:v>2002</c:v>
                </c:pt>
                <c:pt idx="16">
                  <c:v>2003</c:v>
                </c:pt>
                <c:pt idx="17">
                  <c:v>2004</c:v>
                </c:pt>
                <c:pt idx="18">
                  <c:v>2005</c:v>
                </c:pt>
                <c:pt idx="19">
                  <c:v>2006</c:v>
                </c:pt>
                <c:pt idx="20">
                  <c:v>2007</c:v>
                </c:pt>
                <c:pt idx="21">
                  <c:v>2008</c:v>
                </c:pt>
                <c:pt idx="22">
                  <c:v>2009</c:v>
                </c:pt>
                <c:pt idx="23">
                  <c:v>2010</c:v>
                </c:pt>
                <c:pt idx="24">
                  <c:v>2011</c:v>
                </c:pt>
                <c:pt idx="25">
                  <c:v>2012</c:v>
                </c:pt>
                <c:pt idx="26">
                  <c:v>2013</c:v>
                </c:pt>
                <c:pt idx="27">
                  <c:v>2014</c:v>
                </c:pt>
                <c:pt idx="28">
                  <c:v>2015</c:v>
                </c:pt>
                <c:pt idx="29">
                  <c:v>2016</c:v>
                </c:pt>
                <c:pt idx="30">
                  <c:v>2017</c:v>
                </c:pt>
                <c:pt idx="31">
                  <c:v>2018</c:v>
                </c:pt>
                <c:pt idx="32">
                  <c:v>2019</c:v>
                </c:pt>
                <c:pt idx="33">
                  <c:v>2020</c:v>
                </c:pt>
                <c:pt idx="34">
                  <c:v>2021</c:v>
                </c:pt>
                <c:pt idx="35">
                  <c:v>2022</c:v>
                </c:pt>
                <c:pt idx="36">
                  <c:v>2023</c:v>
                </c:pt>
                <c:pt idx="37">
                  <c:v>2024</c:v>
                </c:pt>
                <c:pt idx="38">
                  <c:v>2025</c:v>
                </c:pt>
              </c:strCache>
            </c:strRef>
          </c:cat>
          <c:val>
            <c:numRef>
              <c:f>Smurtiniai!$B$5:$AN$5</c:f>
              <c:numCache>
                <c:formatCode>General</c:formatCode>
                <c:ptCount val="39"/>
                <c:pt idx="15">
                  <c:v>333</c:v>
                </c:pt>
                <c:pt idx="17">
                  <c:v>339</c:v>
                </c:pt>
                <c:pt idx="18">
                  <c:v>377</c:v>
                </c:pt>
                <c:pt idx="19">
                  <c:v>314</c:v>
                </c:pt>
                <c:pt idx="20">
                  <c:v>295</c:v>
                </c:pt>
                <c:pt idx="21">
                  <c:v>306</c:v>
                </c:pt>
                <c:pt idx="22">
                  <c:v>302</c:v>
                </c:pt>
                <c:pt idx="23">
                  <c:v>295</c:v>
                </c:pt>
                <c:pt idx="24">
                  <c:v>263</c:v>
                </c:pt>
                <c:pt idx="25">
                  <c:v>213</c:v>
                </c:pt>
                <c:pt idx="26">
                  <c:v>204</c:v>
                </c:pt>
                <c:pt idx="27">
                  <c:v>216</c:v>
                </c:pt>
                <c:pt idx="28">
                  <c:v>155</c:v>
                </c:pt>
                <c:pt idx="29">
                  <c:v>161</c:v>
                </c:pt>
                <c:pt idx="30">
                  <c:v>209</c:v>
                </c:pt>
                <c:pt idx="31">
                  <c:v>115</c:v>
                </c:pt>
                <c:pt idx="32">
                  <c:v>99</c:v>
                </c:pt>
                <c:pt idx="33">
                  <c:v>100</c:v>
                </c:pt>
                <c:pt idx="34">
                  <c:v>90</c:v>
                </c:pt>
                <c:pt idx="35">
                  <c:v>70</c:v>
                </c:pt>
                <c:pt idx="36">
                  <c:v>83</c:v>
                </c:pt>
                <c:pt idx="37">
                  <c:v>67</c:v>
                </c:pt>
                <c:pt idx="38">
                  <c:v>74</c:v>
                </c:pt>
              </c:numCache>
            </c:numRef>
          </c:val>
          <c:smooth val="0"/>
          <c:extLst>
            <c:ext xmlns:c16="http://schemas.microsoft.com/office/drawing/2014/chart" uri="{C3380CC4-5D6E-409C-BE32-E72D297353CC}">
              <c16:uniqueId val="{00000001-2454-574F-8A96-F40DD8F6C3DB}"/>
            </c:ext>
          </c:extLst>
        </c:ser>
        <c:dLbls>
          <c:showLegendKey val="0"/>
          <c:showVal val="0"/>
          <c:showCatName val="0"/>
          <c:showSerName val="0"/>
          <c:showPercent val="0"/>
          <c:showBubbleSize val="0"/>
        </c:dLbls>
        <c:marker val="1"/>
        <c:smooth val="0"/>
        <c:axId val="1564185856"/>
        <c:axId val="1"/>
      </c:lineChart>
      <c:catAx>
        <c:axId val="1564185856"/>
        <c:scaling>
          <c:orientation val="minMax"/>
        </c:scaling>
        <c:delete val="0"/>
        <c:axPos val="b"/>
        <c:numFmt formatCode="General" sourceLinked="1"/>
        <c:majorTickMark val="out"/>
        <c:minorTickMark val="none"/>
        <c:tickLblPos val="nextTo"/>
        <c:spPr>
          <a:ln w="3175">
            <a:solidFill>
              <a:srgbClr val="000000"/>
            </a:solidFill>
            <a:prstDash val="solid"/>
          </a:ln>
        </c:spPr>
        <c:txPr>
          <a:bodyPr rot="-2700000" vert="horz"/>
          <a:lstStyle/>
          <a:p>
            <a:pPr>
              <a:defRPr/>
            </a:pPr>
            <a:endParaRPr lang="en-US"/>
          </a:p>
        </c:txPr>
        <c:crossAx val="1"/>
        <c:crosses val="autoZero"/>
        <c:auto val="1"/>
        <c:lblAlgn val="ctr"/>
        <c:lblOffset val="100"/>
        <c:tickLblSkip val="1"/>
        <c:tickMarkSkip val="1"/>
        <c:noMultiLvlLbl val="0"/>
      </c:catAx>
      <c:valAx>
        <c:axId val="1"/>
        <c:scaling>
          <c:orientation val="minMax"/>
        </c:scaling>
        <c:delete val="0"/>
        <c:axPos val="l"/>
        <c:numFmt formatCode="General" sourceLinked="1"/>
        <c:majorTickMark val="out"/>
        <c:minorTickMark val="none"/>
        <c:tickLblPos val="nextTo"/>
        <c:spPr>
          <a:ln w="3175">
            <a:solidFill>
              <a:srgbClr val="000000"/>
            </a:solidFill>
            <a:prstDash val="solid"/>
          </a:ln>
        </c:spPr>
        <c:txPr>
          <a:bodyPr rot="0" vert="horz"/>
          <a:lstStyle/>
          <a:p>
            <a:pPr>
              <a:defRPr/>
            </a:pPr>
            <a:endParaRPr lang="en-US"/>
          </a:p>
        </c:txPr>
        <c:crossAx val="1564185856"/>
        <c:crosses val="autoZero"/>
        <c:crossBetween val="between"/>
      </c:valAx>
      <c:spPr>
        <a:noFill/>
        <a:ln w="12700">
          <a:solidFill>
            <a:srgbClr val="808080"/>
          </a:solidFill>
          <a:prstDash val="solid"/>
        </a:ln>
      </c:spPr>
    </c:plotArea>
    <c:legend>
      <c:legendPos val="t"/>
      <c:layout>
        <c:manualLayout>
          <c:xMode val="edge"/>
          <c:yMode val="edge"/>
          <c:x val="0.59167386613891726"/>
          <c:y val="0.11548322311354851"/>
          <c:w val="0.3732401196120117"/>
          <c:h val="7.5691920310941879E-2"/>
        </c:manualLayout>
      </c:layout>
      <c:overlay val="0"/>
      <c:txPr>
        <a:bodyPr/>
        <a:lstStyle/>
        <a:p>
          <a:pPr>
            <a:defRPr sz="1600"/>
          </a:pPr>
          <a:endParaRPr lang="en-US"/>
        </a:p>
      </c:txPr>
    </c:legend>
    <c:plotVisOnly val="1"/>
    <c:dispBlanksAs val="gap"/>
    <c:showDLblsOverMax val="0"/>
  </c:chart>
  <c:spPr>
    <a:solidFill>
      <a:srgbClr val="FFFFFF"/>
    </a:solidFill>
    <a:ln w="3175">
      <a:solidFill>
        <a:srgbClr val="000000"/>
      </a:solidFill>
      <a:prstDash val="solid"/>
    </a:ln>
  </c:spPr>
  <c:txPr>
    <a:bodyPr/>
    <a:lstStyle/>
    <a:p>
      <a:pPr>
        <a:defRPr sz="800" b="0" i="0" u="none" strike="noStrike" baseline="0">
          <a:solidFill>
            <a:srgbClr val="000000"/>
          </a:solidFill>
          <a:latin typeface="Calibri" panose="020F0502020204030204" pitchFamily="34" charset="0"/>
          <a:ea typeface="Arial"/>
          <a:cs typeface="Calibri" panose="020F0502020204030204" pitchFamily="34" charset="0"/>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4C6041-2962-A945-8DCB-7C53FCDF52BB}" type="datetimeFigureOut">
              <a:rPr lang="en-LT" smtClean="0"/>
              <a:t>6/2/26</a:t>
            </a:fld>
            <a:endParaRPr lang="en-LT"/>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L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98E66F-3FCD-9C42-A63A-5A19709D8EC8}" type="slidenum">
              <a:rPr lang="en-LT" smtClean="0"/>
              <a:t>‹#›</a:t>
            </a:fld>
            <a:endParaRPr lang="en-LT"/>
          </a:p>
        </p:txBody>
      </p:sp>
    </p:spTree>
    <p:extLst>
      <p:ext uri="{BB962C8B-B14F-4D97-AF65-F5344CB8AC3E}">
        <p14:creationId xmlns:p14="http://schemas.microsoft.com/office/powerpoint/2010/main" val="2781598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NumberArea1">
            <a:extLst>
              <a:ext uri="{FF2B5EF4-FFF2-40B4-BE49-F238E27FC236}">
                <a16:creationId xmlns:a16="http://schemas.microsoft.com/office/drawing/2014/main" id="{50A7A75F-7837-E64B-A8B5-573B97A46B7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chemeClr val="tx1"/>
              </a:buClr>
              <a:defRPr sz="1200">
                <a:solidFill>
                  <a:schemeClr val="tx1"/>
                </a:solidFill>
                <a:latin typeface="Arial" panose="020B0604020202020204" pitchFamily="34" charset="0"/>
              </a:defRPr>
            </a:lvl1pPr>
            <a:lvl2pPr marL="742950" indent="-285750">
              <a:buClr>
                <a:schemeClr val="tx1"/>
              </a:buClr>
              <a:defRPr sz="1200">
                <a:solidFill>
                  <a:schemeClr val="tx1"/>
                </a:solidFill>
                <a:latin typeface="Arial" panose="020B0604020202020204" pitchFamily="34" charset="0"/>
              </a:defRPr>
            </a:lvl2pPr>
            <a:lvl3pPr marL="1143000" indent="-228600">
              <a:buClr>
                <a:schemeClr val="tx1"/>
              </a:buClr>
              <a:defRPr sz="1200">
                <a:solidFill>
                  <a:schemeClr val="tx1"/>
                </a:solidFill>
                <a:latin typeface="Arial" panose="020B0604020202020204" pitchFamily="34" charset="0"/>
              </a:defRPr>
            </a:lvl3pPr>
            <a:lvl4pPr marL="1600200" indent="-228600">
              <a:buClr>
                <a:schemeClr val="tx1"/>
              </a:buClr>
              <a:defRPr sz="1200">
                <a:solidFill>
                  <a:schemeClr val="tx1"/>
                </a:solidFill>
                <a:latin typeface="Arial" panose="020B0604020202020204" pitchFamily="34" charset="0"/>
              </a:defRPr>
            </a:lvl4pPr>
            <a:lvl5pPr marL="2057400" indent="-228600">
              <a:buClr>
                <a:schemeClr val="tx1"/>
              </a:buClr>
              <a:defRPr sz="12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D4729BB-BB14-044A-B40D-7F94D8F74E34}" type="slidenum">
              <a:rPr kumimoji="0" lang="lt-LT" altLang="lt-LT"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lt-LT" altLang="lt-LT"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8370" name="SlideImage1">
            <a:extLst>
              <a:ext uri="{FF2B5EF4-FFF2-40B4-BE49-F238E27FC236}">
                <a16:creationId xmlns:a16="http://schemas.microsoft.com/office/drawing/2014/main" id="{84729EF2-443C-B742-8067-DABB593F34D0}"/>
              </a:ext>
            </a:extLst>
          </p:cNvPr>
          <p:cNvSpPr>
            <a:spLocks noGrp="1" noRot="1" noChangeAspect="1" noChangeArrowheads="1" noTextEdit="1"/>
          </p:cNvSpPr>
          <p:nvPr>
            <p:ph type="sldImg"/>
          </p:nvPr>
        </p:nvSpPr>
        <p:spPr>
          <a:xfrm>
            <a:off x="1371600" y="1143000"/>
            <a:ext cx="4114800" cy="3086100"/>
          </a:xfrm>
          <a:ln/>
        </p:spPr>
      </p:sp>
      <p:sp>
        <p:nvSpPr>
          <p:cNvPr id="58371" name="NotesText1">
            <a:extLst>
              <a:ext uri="{FF2B5EF4-FFF2-40B4-BE49-F238E27FC236}">
                <a16:creationId xmlns:a16="http://schemas.microsoft.com/office/drawing/2014/main" id="{6A6911A3-8340-8443-9D53-C8DC1217607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Tx/>
            </a:pPr>
            <a:endParaRPr lang="lt-LT" altLang="lt-LT">
              <a:latin typeface="Arial" panose="020B0604020202020204" pitchFamily="34" charset="0"/>
            </a:endParaRPr>
          </a:p>
        </p:txBody>
      </p:sp>
    </p:spTree>
    <p:extLst>
      <p:ext uri="{BB962C8B-B14F-4D97-AF65-F5344CB8AC3E}">
        <p14:creationId xmlns:p14="http://schemas.microsoft.com/office/powerpoint/2010/main" val="2233523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NumberArea1">
            <a:extLst>
              <a:ext uri="{FF2B5EF4-FFF2-40B4-BE49-F238E27FC236}">
                <a16:creationId xmlns:a16="http://schemas.microsoft.com/office/drawing/2014/main" id="{D320652B-958E-0E4F-A108-F490BD3748C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chemeClr val="tx1"/>
              </a:buClr>
              <a:defRPr sz="1200">
                <a:solidFill>
                  <a:schemeClr val="tx1"/>
                </a:solidFill>
                <a:latin typeface="Arial" panose="020B0604020202020204" pitchFamily="34" charset="0"/>
              </a:defRPr>
            </a:lvl1pPr>
            <a:lvl2pPr marL="742950" indent="-285750">
              <a:buClr>
                <a:schemeClr val="tx1"/>
              </a:buClr>
              <a:defRPr sz="1200">
                <a:solidFill>
                  <a:schemeClr val="tx1"/>
                </a:solidFill>
                <a:latin typeface="Arial" panose="020B0604020202020204" pitchFamily="34" charset="0"/>
              </a:defRPr>
            </a:lvl2pPr>
            <a:lvl3pPr marL="1143000" indent="-228600">
              <a:buClr>
                <a:schemeClr val="tx1"/>
              </a:buClr>
              <a:defRPr sz="1200">
                <a:solidFill>
                  <a:schemeClr val="tx1"/>
                </a:solidFill>
                <a:latin typeface="Arial" panose="020B0604020202020204" pitchFamily="34" charset="0"/>
              </a:defRPr>
            </a:lvl3pPr>
            <a:lvl4pPr marL="1600200" indent="-228600">
              <a:buClr>
                <a:schemeClr val="tx1"/>
              </a:buClr>
              <a:defRPr sz="1200">
                <a:solidFill>
                  <a:schemeClr val="tx1"/>
                </a:solidFill>
                <a:latin typeface="Arial" panose="020B0604020202020204" pitchFamily="34" charset="0"/>
              </a:defRPr>
            </a:lvl4pPr>
            <a:lvl5pPr marL="2057400" indent="-228600">
              <a:buClr>
                <a:schemeClr val="tx1"/>
              </a:buClr>
              <a:defRPr sz="12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2951BE2-C50F-0649-8407-BE713843B505}" type="slidenum">
              <a:rPr kumimoji="0" lang="lt-LT" altLang="lt-LT"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lt-LT" altLang="lt-LT"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6562" name="SlideImage1">
            <a:extLst>
              <a:ext uri="{FF2B5EF4-FFF2-40B4-BE49-F238E27FC236}">
                <a16:creationId xmlns:a16="http://schemas.microsoft.com/office/drawing/2014/main" id="{49814892-628E-0C4B-95FF-E22F44774D7B}"/>
              </a:ext>
            </a:extLst>
          </p:cNvPr>
          <p:cNvSpPr>
            <a:spLocks noGrp="1" noRot="1" noChangeAspect="1" noChangeArrowheads="1" noTextEdit="1"/>
          </p:cNvSpPr>
          <p:nvPr>
            <p:ph type="sldImg"/>
          </p:nvPr>
        </p:nvSpPr>
        <p:spPr>
          <a:xfrm>
            <a:off x="1371600" y="1143000"/>
            <a:ext cx="4114800" cy="3086100"/>
          </a:xfrm>
          <a:ln/>
        </p:spPr>
      </p:sp>
      <p:sp>
        <p:nvSpPr>
          <p:cNvPr id="66563" name="NotesText1">
            <a:extLst>
              <a:ext uri="{FF2B5EF4-FFF2-40B4-BE49-F238E27FC236}">
                <a16:creationId xmlns:a16="http://schemas.microsoft.com/office/drawing/2014/main" id="{21EE70FA-DDEB-E742-95E6-578D2D041A0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Tx/>
            </a:pPr>
            <a:endParaRPr lang="lt-LT" altLang="lt-LT">
              <a:latin typeface="Arial" panose="020B0604020202020204" pitchFamily="34" charset="0"/>
            </a:endParaRPr>
          </a:p>
        </p:txBody>
      </p:sp>
    </p:spTree>
    <p:extLst>
      <p:ext uri="{BB962C8B-B14F-4D97-AF65-F5344CB8AC3E}">
        <p14:creationId xmlns:p14="http://schemas.microsoft.com/office/powerpoint/2010/main" val="2176257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96E07-01B8-F982-39A2-E61195EE97D9}"/>
            </a:ext>
          </a:extLst>
        </p:cNvPr>
        <p:cNvGrpSpPr/>
        <p:nvPr/>
      </p:nvGrpSpPr>
      <p:grpSpPr>
        <a:xfrm>
          <a:off x="0" y="0"/>
          <a:ext cx="0" cy="0"/>
          <a:chOff x="0" y="0"/>
          <a:chExt cx="0" cy="0"/>
        </a:xfrm>
      </p:grpSpPr>
      <p:sp>
        <p:nvSpPr>
          <p:cNvPr id="66561" name="SlideNumberArea1">
            <a:extLst>
              <a:ext uri="{FF2B5EF4-FFF2-40B4-BE49-F238E27FC236}">
                <a16:creationId xmlns:a16="http://schemas.microsoft.com/office/drawing/2014/main" id="{72C62A19-76C4-FC98-B002-A254237DA0B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chemeClr val="tx1"/>
              </a:buClr>
              <a:defRPr sz="1200">
                <a:solidFill>
                  <a:schemeClr val="tx1"/>
                </a:solidFill>
                <a:latin typeface="Arial" panose="020B0604020202020204" pitchFamily="34" charset="0"/>
              </a:defRPr>
            </a:lvl1pPr>
            <a:lvl2pPr marL="742950" indent="-285750">
              <a:buClr>
                <a:schemeClr val="tx1"/>
              </a:buClr>
              <a:defRPr sz="1200">
                <a:solidFill>
                  <a:schemeClr val="tx1"/>
                </a:solidFill>
                <a:latin typeface="Arial" panose="020B0604020202020204" pitchFamily="34" charset="0"/>
              </a:defRPr>
            </a:lvl2pPr>
            <a:lvl3pPr marL="1143000" indent="-228600">
              <a:buClr>
                <a:schemeClr val="tx1"/>
              </a:buClr>
              <a:defRPr sz="1200">
                <a:solidFill>
                  <a:schemeClr val="tx1"/>
                </a:solidFill>
                <a:latin typeface="Arial" panose="020B0604020202020204" pitchFamily="34" charset="0"/>
              </a:defRPr>
            </a:lvl3pPr>
            <a:lvl4pPr marL="1600200" indent="-228600">
              <a:buClr>
                <a:schemeClr val="tx1"/>
              </a:buClr>
              <a:defRPr sz="1200">
                <a:solidFill>
                  <a:schemeClr val="tx1"/>
                </a:solidFill>
                <a:latin typeface="Arial" panose="020B0604020202020204" pitchFamily="34" charset="0"/>
              </a:defRPr>
            </a:lvl4pPr>
            <a:lvl5pPr marL="2057400" indent="-228600">
              <a:buClr>
                <a:schemeClr val="tx1"/>
              </a:buClr>
              <a:defRPr sz="12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2951BE2-C50F-0649-8407-BE713843B505}" type="slidenum">
              <a:rPr kumimoji="0" lang="lt-LT" altLang="lt-LT"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lt-LT" altLang="lt-LT"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6562" name="SlideImage1">
            <a:extLst>
              <a:ext uri="{FF2B5EF4-FFF2-40B4-BE49-F238E27FC236}">
                <a16:creationId xmlns:a16="http://schemas.microsoft.com/office/drawing/2014/main" id="{A1162A22-2743-53D5-4077-028974C9F3CC}"/>
              </a:ext>
            </a:extLst>
          </p:cNvPr>
          <p:cNvSpPr>
            <a:spLocks noGrp="1" noRot="1" noChangeAspect="1" noChangeArrowheads="1" noTextEdit="1"/>
          </p:cNvSpPr>
          <p:nvPr>
            <p:ph type="sldImg"/>
          </p:nvPr>
        </p:nvSpPr>
        <p:spPr>
          <a:xfrm>
            <a:off x="1371600" y="1143000"/>
            <a:ext cx="4114800" cy="3086100"/>
          </a:xfrm>
          <a:ln/>
        </p:spPr>
      </p:sp>
      <p:sp>
        <p:nvSpPr>
          <p:cNvPr id="66563" name="NotesText1">
            <a:extLst>
              <a:ext uri="{FF2B5EF4-FFF2-40B4-BE49-F238E27FC236}">
                <a16:creationId xmlns:a16="http://schemas.microsoft.com/office/drawing/2014/main" id="{F9475824-5305-0019-8013-26BF6DA10D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Tx/>
            </a:pPr>
            <a:endParaRPr lang="lt-LT" altLang="lt-LT">
              <a:latin typeface="Arial" panose="020B0604020202020204" pitchFamily="34" charset="0"/>
            </a:endParaRPr>
          </a:p>
        </p:txBody>
      </p:sp>
    </p:spTree>
    <p:extLst>
      <p:ext uri="{BB962C8B-B14F-4D97-AF65-F5344CB8AC3E}">
        <p14:creationId xmlns:p14="http://schemas.microsoft.com/office/powerpoint/2010/main" val="1080284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96BE1-6D08-E249-BE05-7BA3051A8BC7}"/>
            </a:ext>
          </a:extLst>
        </p:cNvPr>
        <p:cNvGrpSpPr/>
        <p:nvPr/>
      </p:nvGrpSpPr>
      <p:grpSpPr>
        <a:xfrm>
          <a:off x="0" y="0"/>
          <a:ext cx="0" cy="0"/>
          <a:chOff x="0" y="0"/>
          <a:chExt cx="0" cy="0"/>
        </a:xfrm>
      </p:grpSpPr>
      <p:sp>
        <p:nvSpPr>
          <p:cNvPr id="66561" name="SlideNumberArea1">
            <a:extLst>
              <a:ext uri="{FF2B5EF4-FFF2-40B4-BE49-F238E27FC236}">
                <a16:creationId xmlns:a16="http://schemas.microsoft.com/office/drawing/2014/main" id="{02EEC219-C09B-F7D5-75A9-900896A1C32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chemeClr val="tx1"/>
              </a:buClr>
              <a:defRPr sz="1200">
                <a:solidFill>
                  <a:schemeClr val="tx1"/>
                </a:solidFill>
                <a:latin typeface="Arial" panose="020B0604020202020204" pitchFamily="34" charset="0"/>
              </a:defRPr>
            </a:lvl1pPr>
            <a:lvl2pPr marL="742950" indent="-285750">
              <a:buClr>
                <a:schemeClr val="tx1"/>
              </a:buClr>
              <a:defRPr sz="1200">
                <a:solidFill>
                  <a:schemeClr val="tx1"/>
                </a:solidFill>
                <a:latin typeface="Arial" panose="020B0604020202020204" pitchFamily="34" charset="0"/>
              </a:defRPr>
            </a:lvl2pPr>
            <a:lvl3pPr marL="1143000" indent="-228600">
              <a:buClr>
                <a:schemeClr val="tx1"/>
              </a:buClr>
              <a:defRPr sz="1200">
                <a:solidFill>
                  <a:schemeClr val="tx1"/>
                </a:solidFill>
                <a:latin typeface="Arial" panose="020B0604020202020204" pitchFamily="34" charset="0"/>
              </a:defRPr>
            </a:lvl3pPr>
            <a:lvl4pPr marL="1600200" indent="-228600">
              <a:buClr>
                <a:schemeClr val="tx1"/>
              </a:buClr>
              <a:defRPr sz="1200">
                <a:solidFill>
                  <a:schemeClr val="tx1"/>
                </a:solidFill>
                <a:latin typeface="Arial" panose="020B0604020202020204" pitchFamily="34" charset="0"/>
              </a:defRPr>
            </a:lvl4pPr>
            <a:lvl5pPr marL="2057400" indent="-228600">
              <a:buClr>
                <a:schemeClr val="tx1"/>
              </a:buClr>
              <a:defRPr sz="12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2951BE2-C50F-0649-8407-BE713843B505}" type="slidenum">
              <a:rPr kumimoji="0" lang="lt-LT" altLang="lt-LT"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lt-LT" altLang="lt-LT"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6562" name="SlideImage1">
            <a:extLst>
              <a:ext uri="{FF2B5EF4-FFF2-40B4-BE49-F238E27FC236}">
                <a16:creationId xmlns:a16="http://schemas.microsoft.com/office/drawing/2014/main" id="{E59FCADD-662B-AB78-6E79-98D18D3FD49E}"/>
              </a:ext>
            </a:extLst>
          </p:cNvPr>
          <p:cNvSpPr>
            <a:spLocks noGrp="1" noRot="1" noChangeAspect="1" noChangeArrowheads="1" noTextEdit="1"/>
          </p:cNvSpPr>
          <p:nvPr>
            <p:ph type="sldImg"/>
          </p:nvPr>
        </p:nvSpPr>
        <p:spPr>
          <a:xfrm>
            <a:off x="1371600" y="1143000"/>
            <a:ext cx="4114800" cy="3086100"/>
          </a:xfrm>
          <a:ln/>
        </p:spPr>
      </p:sp>
      <p:sp>
        <p:nvSpPr>
          <p:cNvPr id="66563" name="NotesText1">
            <a:extLst>
              <a:ext uri="{FF2B5EF4-FFF2-40B4-BE49-F238E27FC236}">
                <a16:creationId xmlns:a16="http://schemas.microsoft.com/office/drawing/2014/main" id="{B0C3BB69-588D-12AB-D9EC-D43C6EB11DD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Tx/>
            </a:pPr>
            <a:endParaRPr lang="lt-LT" altLang="lt-LT">
              <a:latin typeface="Arial" panose="020B0604020202020204" pitchFamily="34" charset="0"/>
            </a:endParaRPr>
          </a:p>
        </p:txBody>
      </p:sp>
    </p:spTree>
    <p:extLst>
      <p:ext uri="{BB962C8B-B14F-4D97-AF65-F5344CB8AC3E}">
        <p14:creationId xmlns:p14="http://schemas.microsoft.com/office/powerpoint/2010/main" val="12588181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DFE3E-B8FF-BED2-9B41-AEA2C2EC162C}"/>
            </a:ext>
          </a:extLst>
        </p:cNvPr>
        <p:cNvGrpSpPr/>
        <p:nvPr/>
      </p:nvGrpSpPr>
      <p:grpSpPr>
        <a:xfrm>
          <a:off x="0" y="0"/>
          <a:ext cx="0" cy="0"/>
          <a:chOff x="0" y="0"/>
          <a:chExt cx="0" cy="0"/>
        </a:xfrm>
      </p:grpSpPr>
      <p:sp>
        <p:nvSpPr>
          <p:cNvPr id="66561" name="SlideNumberArea1">
            <a:extLst>
              <a:ext uri="{FF2B5EF4-FFF2-40B4-BE49-F238E27FC236}">
                <a16:creationId xmlns:a16="http://schemas.microsoft.com/office/drawing/2014/main" id="{09257579-1383-AB2C-3D1D-512454D26C2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chemeClr val="tx1"/>
              </a:buClr>
              <a:defRPr sz="1200">
                <a:solidFill>
                  <a:schemeClr val="tx1"/>
                </a:solidFill>
                <a:latin typeface="Arial" panose="020B0604020202020204" pitchFamily="34" charset="0"/>
              </a:defRPr>
            </a:lvl1pPr>
            <a:lvl2pPr marL="742950" indent="-285750">
              <a:buClr>
                <a:schemeClr val="tx1"/>
              </a:buClr>
              <a:defRPr sz="1200">
                <a:solidFill>
                  <a:schemeClr val="tx1"/>
                </a:solidFill>
                <a:latin typeface="Arial" panose="020B0604020202020204" pitchFamily="34" charset="0"/>
              </a:defRPr>
            </a:lvl2pPr>
            <a:lvl3pPr marL="1143000" indent="-228600">
              <a:buClr>
                <a:schemeClr val="tx1"/>
              </a:buClr>
              <a:defRPr sz="1200">
                <a:solidFill>
                  <a:schemeClr val="tx1"/>
                </a:solidFill>
                <a:latin typeface="Arial" panose="020B0604020202020204" pitchFamily="34" charset="0"/>
              </a:defRPr>
            </a:lvl3pPr>
            <a:lvl4pPr marL="1600200" indent="-228600">
              <a:buClr>
                <a:schemeClr val="tx1"/>
              </a:buClr>
              <a:defRPr sz="1200">
                <a:solidFill>
                  <a:schemeClr val="tx1"/>
                </a:solidFill>
                <a:latin typeface="Arial" panose="020B0604020202020204" pitchFamily="34" charset="0"/>
              </a:defRPr>
            </a:lvl4pPr>
            <a:lvl5pPr marL="2057400" indent="-228600">
              <a:buClr>
                <a:schemeClr val="tx1"/>
              </a:buClr>
              <a:defRPr sz="12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2951BE2-C50F-0649-8407-BE713843B505}" type="slidenum">
              <a:rPr kumimoji="0" lang="lt-LT" altLang="lt-LT"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lt-LT" altLang="lt-LT"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6562" name="SlideImage1">
            <a:extLst>
              <a:ext uri="{FF2B5EF4-FFF2-40B4-BE49-F238E27FC236}">
                <a16:creationId xmlns:a16="http://schemas.microsoft.com/office/drawing/2014/main" id="{A604A501-FCF7-3313-C58A-68CCBB8A97F5}"/>
              </a:ext>
            </a:extLst>
          </p:cNvPr>
          <p:cNvSpPr>
            <a:spLocks noGrp="1" noRot="1" noChangeAspect="1" noChangeArrowheads="1" noTextEdit="1"/>
          </p:cNvSpPr>
          <p:nvPr>
            <p:ph type="sldImg"/>
          </p:nvPr>
        </p:nvSpPr>
        <p:spPr>
          <a:xfrm>
            <a:off x="1371600" y="1143000"/>
            <a:ext cx="4114800" cy="3086100"/>
          </a:xfrm>
          <a:ln/>
        </p:spPr>
      </p:sp>
      <p:sp>
        <p:nvSpPr>
          <p:cNvPr id="66563" name="NotesText1">
            <a:extLst>
              <a:ext uri="{FF2B5EF4-FFF2-40B4-BE49-F238E27FC236}">
                <a16:creationId xmlns:a16="http://schemas.microsoft.com/office/drawing/2014/main" id="{DA2820A0-6B36-CF9A-3BAC-C1C6EB9FE85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Tx/>
            </a:pPr>
            <a:endParaRPr lang="lt-LT" altLang="lt-LT">
              <a:latin typeface="Arial" panose="020B0604020202020204" pitchFamily="34" charset="0"/>
            </a:endParaRPr>
          </a:p>
        </p:txBody>
      </p:sp>
    </p:spTree>
    <p:extLst>
      <p:ext uri="{BB962C8B-B14F-4D97-AF65-F5344CB8AC3E}">
        <p14:creationId xmlns:p14="http://schemas.microsoft.com/office/powerpoint/2010/main" val="2125697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09E35-BC7F-BCA6-0527-FFB4C3B469EA}"/>
            </a:ext>
          </a:extLst>
        </p:cNvPr>
        <p:cNvGrpSpPr/>
        <p:nvPr/>
      </p:nvGrpSpPr>
      <p:grpSpPr>
        <a:xfrm>
          <a:off x="0" y="0"/>
          <a:ext cx="0" cy="0"/>
          <a:chOff x="0" y="0"/>
          <a:chExt cx="0" cy="0"/>
        </a:xfrm>
      </p:grpSpPr>
      <p:sp>
        <p:nvSpPr>
          <p:cNvPr id="66561" name="SlideNumberArea1">
            <a:extLst>
              <a:ext uri="{FF2B5EF4-FFF2-40B4-BE49-F238E27FC236}">
                <a16:creationId xmlns:a16="http://schemas.microsoft.com/office/drawing/2014/main" id="{E0459A13-DD75-D568-92FC-D0BA4FD6EF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chemeClr val="tx1"/>
              </a:buClr>
              <a:defRPr sz="1200">
                <a:solidFill>
                  <a:schemeClr val="tx1"/>
                </a:solidFill>
                <a:latin typeface="Arial" panose="020B0604020202020204" pitchFamily="34" charset="0"/>
              </a:defRPr>
            </a:lvl1pPr>
            <a:lvl2pPr marL="742950" indent="-285750">
              <a:buClr>
                <a:schemeClr val="tx1"/>
              </a:buClr>
              <a:defRPr sz="1200">
                <a:solidFill>
                  <a:schemeClr val="tx1"/>
                </a:solidFill>
                <a:latin typeface="Arial" panose="020B0604020202020204" pitchFamily="34" charset="0"/>
              </a:defRPr>
            </a:lvl2pPr>
            <a:lvl3pPr marL="1143000" indent="-228600">
              <a:buClr>
                <a:schemeClr val="tx1"/>
              </a:buClr>
              <a:defRPr sz="1200">
                <a:solidFill>
                  <a:schemeClr val="tx1"/>
                </a:solidFill>
                <a:latin typeface="Arial" panose="020B0604020202020204" pitchFamily="34" charset="0"/>
              </a:defRPr>
            </a:lvl3pPr>
            <a:lvl4pPr marL="1600200" indent="-228600">
              <a:buClr>
                <a:schemeClr val="tx1"/>
              </a:buClr>
              <a:defRPr sz="1200">
                <a:solidFill>
                  <a:schemeClr val="tx1"/>
                </a:solidFill>
                <a:latin typeface="Arial" panose="020B0604020202020204" pitchFamily="34" charset="0"/>
              </a:defRPr>
            </a:lvl4pPr>
            <a:lvl5pPr marL="2057400" indent="-228600">
              <a:buClr>
                <a:schemeClr val="tx1"/>
              </a:buClr>
              <a:defRPr sz="12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2951BE2-C50F-0649-8407-BE713843B505}" type="slidenum">
              <a:rPr kumimoji="0" lang="lt-LT" altLang="lt-LT"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lt-LT" altLang="lt-LT"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6562" name="SlideImage1">
            <a:extLst>
              <a:ext uri="{FF2B5EF4-FFF2-40B4-BE49-F238E27FC236}">
                <a16:creationId xmlns:a16="http://schemas.microsoft.com/office/drawing/2014/main" id="{0175353D-5259-2D95-1554-5E07727F8652}"/>
              </a:ext>
            </a:extLst>
          </p:cNvPr>
          <p:cNvSpPr>
            <a:spLocks noGrp="1" noRot="1" noChangeAspect="1" noChangeArrowheads="1" noTextEdit="1"/>
          </p:cNvSpPr>
          <p:nvPr>
            <p:ph type="sldImg"/>
          </p:nvPr>
        </p:nvSpPr>
        <p:spPr>
          <a:xfrm>
            <a:off x="1371600" y="1143000"/>
            <a:ext cx="4114800" cy="3086100"/>
          </a:xfrm>
          <a:ln/>
        </p:spPr>
      </p:sp>
      <p:sp>
        <p:nvSpPr>
          <p:cNvPr id="66563" name="NotesText1">
            <a:extLst>
              <a:ext uri="{FF2B5EF4-FFF2-40B4-BE49-F238E27FC236}">
                <a16:creationId xmlns:a16="http://schemas.microsoft.com/office/drawing/2014/main" id="{DF890649-840A-12FC-43C4-E938CB6205F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Tx/>
            </a:pPr>
            <a:endParaRPr lang="lt-LT" altLang="lt-LT">
              <a:latin typeface="Arial" panose="020B0604020202020204" pitchFamily="34" charset="0"/>
            </a:endParaRPr>
          </a:p>
        </p:txBody>
      </p:sp>
    </p:spTree>
    <p:extLst>
      <p:ext uri="{BB962C8B-B14F-4D97-AF65-F5344CB8AC3E}">
        <p14:creationId xmlns:p14="http://schemas.microsoft.com/office/powerpoint/2010/main" val="2002965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DD65C-E2CD-47B7-BD7C-F7D68700D2CA}"/>
            </a:ext>
          </a:extLst>
        </p:cNvPr>
        <p:cNvGrpSpPr/>
        <p:nvPr/>
      </p:nvGrpSpPr>
      <p:grpSpPr>
        <a:xfrm>
          <a:off x="0" y="0"/>
          <a:ext cx="0" cy="0"/>
          <a:chOff x="0" y="0"/>
          <a:chExt cx="0" cy="0"/>
        </a:xfrm>
      </p:grpSpPr>
      <p:sp>
        <p:nvSpPr>
          <p:cNvPr id="66561" name="SlideNumberArea1">
            <a:extLst>
              <a:ext uri="{FF2B5EF4-FFF2-40B4-BE49-F238E27FC236}">
                <a16:creationId xmlns:a16="http://schemas.microsoft.com/office/drawing/2014/main" id="{7AA3CFE8-0F85-703C-3176-5689BEB8F2B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chemeClr val="tx1"/>
              </a:buClr>
              <a:defRPr sz="1200">
                <a:solidFill>
                  <a:schemeClr val="tx1"/>
                </a:solidFill>
                <a:latin typeface="Arial" panose="020B0604020202020204" pitchFamily="34" charset="0"/>
              </a:defRPr>
            </a:lvl1pPr>
            <a:lvl2pPr marL="742950" indent="-285750">
              <a:buClr>
                <a:schemeClr val="tx1"/>
              </a:buClr>
              <a:defRPr sz="1200">
                <a:solidFill>
                  <a:schemeClr val="tx1"/>
                </a:solidFill>
                <a:latin typeface="Arial" panose="020B0604020202020204" pitchFamily="34" charset="0"/>
              </a:defRPr>
            </a:lvl2pPr>
            <a:lvl3pPr marL="1143000" indent="-228600">
              <a:buClr>
                <a:schemeClr val="tx1"/>
              </a:buClr>
              <a:defRPr sz="1200">
                <a:solidFill>
                  <a:schemeClr val="tx1"/>
                </a:solidFill>
                <a:latin typeface="Arial" panose="020B0604020202020204" pitchFamily="34" charset="0"/>
              </a:defRPr>
            </a:lvl3pPr>
            <a:lvl4pPr marL="1600200" indent="-228600">
              <a:buClr>
                <a:schemeClr val="tx1"/>
              </a:buClr>
              <a:defRPr sz="1200">
                <a:solidFill>
                  <a:schemeClr val="tx1"/>
                </a:solidFill>
                <a:latin typeface="Arial" panose="020B0604020202020204" pitchFamily="34" charset="0"/>
              </a:defRPr>
            </a:lvl4pPr>
            <a:lvl5pPr marL="2057400" indent="-228600">
              <a:buClr>
                <a:schemeClr val="tx1"/>
              </a:buClr>
              <a:defRPr sz="12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2951BE2-C50F-0649-8407-BE713843B505}" type="slidenum">
              <a:rPr kumimoji="0" lang="lt-LT" altLang="lt-LT"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lt-LT" altLang="lt-LT"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6562" name="SlideImage1">
            <a:extLst>
              <a:ext uri="{FF2B5EF4-FFF2-40B4-BE49-F238E27FC236}">
                <a16:creationId xmlns:a16="http://schemas.microsoft.com/office/drawing/2014/main" id="{F0CAB5B0-8B67-9BB1-4F42-8A506EC105FA}"/>
              </a:ext>
            </a:extLst>
          </p:cNvPr>
          <p:cNvSpPr>
            <a:spLocks noGrp="1" noRot="1" noChangeAspect="1" noChangeArrowheads="1" noTextEdit="1"/>
          </p:cNvSpPr>
          <p:nvPr>
            <p:ph type="sldImg"/>
          </p:nvPr>
        </p:nvSpPr>
        <p:spPr>
          <a:xfrm>
            <a:off x="1371600" y="1143000"/>
            <a:ext cx="4114800" cy="3086100"/>
          </a:xfrm>
          <a:ln/>
        </p:spPr>
      </p:sp>
      <p:sp>
        <p:nvSpPr>
          <p:cNvPr id="66563" name="NotesText1">
            <a:extLst>
              <a:ext uri="{FF2B5EF4-FFF2-40B4-BE49-F238E27FC236}">
                <a16:creationId xmlns:a16="http://schemas.microsoft.com/office/drawing/2014/main" id="{AA79693B-7FC9-F67E-AE09-B85D2A26F70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Tx/>
            </a:pPr>
            <a:endParaRPr lang="lt-LT" altLang="lt-LT">
              <a:latin typeface="Arial" panose="020B0604020202020204" pitchFamily="34" charset="0"/>
            </a:endParaRPr>
          </a:p>
        </p:txBody>
      </p:sp>
    </p:spTree>
    <p:extLst>
      <p:ext uri="{BB962C8B-B14F-4D97-AF65-F5344CB8AC3E}">
        <p14:creationId xmlns:p14="http://schemas.microsoft.com/office/powerpoint/2010/main" val="3861863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NumberArea1">
            <a:extLst>
              <a:ext uri="{FF2B5EF4-FFF2-40B4-BE49-F238E27FC236}">
                <a16:creationId xmlns:a16="http://schemas.microsoft.com/office/drawing/2014/main" id="{D320652B-958E-0E4F-A108-F490BD3748C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chemeClr val="tx1"/>
              </a:buClr>
              <a:defRPr sz="1200">
                <a:solidFill>
                  <a:schemeClr val="tx1"/>
                </a:solidFill>
                <a:latin typeface="Arial" panose="020B0604020202020204" pitchFamily="34" charset="0"/>
              </a:defRPr>
            </a:lvl1pPr>
            <a:lvl2pPr marL="742950" indent="-285750">
              <a:buClr>
                <a:schemeClr val="tx1"/>
              </a:buClr>
              <a:defRPr sz="1200">
                <a:solidFill>
                  <a:schemeClr val="tx1"/>
                </a:solidFill>
                <a:latin typeface="Arial" panose="020B0604020202020204" pitchFamily="34" charset="0"/>
              </a:defRPr>
            </a:lvl2pPr>
            <a:lvl3pPr marL="1143000" indent="-228600">
              <a:buClr>
                <a:schemeClr val="tx1"/>
              </a:buClr>
              <a:defRPr sz="1200">
                <a:solidFill>
                  <a:schemeClr val="tx1"/>
                </a:solidFill>
                <a:latin typeface="Arial" panose="020B0604020202020204" pitchFamily="34" charset="0"/>
              </a:defRPr>
            </a:lvl3pPr>
            <a:lvl4pPr marL="1600200" indent="-228600">
              <a:buClr>
                <a:schemeClr val="tx1"/>
              </a:buClr>
              <a:defRPr sz="1200">
                <a:solidFill>
                  <a:schemeClr val="tx1"/>
                </a:solidFill>
                <a:latin typeface="Arial" panose="020B0604020202020204" pitchFamily="34" charset="0"/>
              </a:defRPr>
            </a:lvl4pPr>
            <a:lvl5pPr marL="2057400" indent="-228600">
              <a:buClr>
                <a:schemeClr val="tx1"/>
              </a:buClr>
              <a:defRPr sz="12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1"/>
              </a:buClr>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2951BE2-C50F-0649-8407-BE713843B505}" type="slidenum">
              <a:rPr kumimoji="0" lang="lt-LT" altLang="lt-LT"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lt-LT" altLang="lt-LT"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6562" name="SlideImage1">
            <a:extLst>
              <a:ext uri="{FF2B5EF4-FFF2-40B4-BE49-F238E27FC236}">
                <a16:creationId xmlns:a16="http://schemas.microsoft.com/office/drawing/2014/main" id="{49814892-628E-0C4B-95FF-E22F44774D7B}"/>
              </a:ext>
            </a:extLst>
          </p:cNvPr>
          <p:cNvSpPr>
            <a:spLocks noGrp="1" noRot="1" noChangeAspect="1" noChangeArrowheads="1" noTextEdit="1"/>
          </p:cNvSpPr>
          <p:nvPr>
            <p:ph type="sldImg"/>
          </p:nvPr>
        </p:nvSpPr>
        <p:spPr>
          <a:xfrm>
            <a:off x="1371600" y="1143000"/>
            <a:ext cx="4114800" cy="3086100"/>
          </a:xfrm>
          <a:ln/>
        </p:spPr>
      </p:sp>
      <p:sp>
        <p:nvSpPr>
          <p:cNvPr id="66563" name="NotesText1">
            <a:extLst>
              <a:ext uri="{FF2B5EF4-FFF2-40B4-BE49-F238E27FC236}">
                <a16:creationId xmlns:a16="http://schemas.microsoft.com/office/drawing/2014/main" id="{21EE70FA-DDEB-E742-95E6-578D2D041A0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Tx/>
            </a:pPr>
            <a:endParaRPr lang="lt-LT" altLang="lt-LT">
              <a:latin typeface="Arial" panose="020B0604020202020204" pitchFamily="34" charset="0"/>
            </a:endParaRPr>
          </a:p>
        </p:txBody>
      </p:sp>
    </p:spTree>
    <p:extLst>
      <p:ext uri="{BB962C8B-B14F-4D97-AF65-F5344CB8AC3E}">
        <p14:creationId xmlns:p14="http://schemas.microsoft.com/office/powerpoint/2010/main" val="27343604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ulinė skaidrė">
    <p:spTree>
      <p:nvGrpSpPr>
        <p:cNvPr id="1" name=""/>
        <p:cNvGrpSpPr/>
        <p:nvPr/>
      </p:nvGrpSpPr>
      <p:grpSpPr>
        <a:xfrm>
          <a:off x="0" y="0"/>
          <a:ext cx="0" cy="0"/>
          <a:chOff x="0" y="0"/>
          <a:chExt cx="0" cy="0"/>
        </a:xfrm>
      </p:grpSpPr>
      <p:pic>
        <p:nvPicPr>
          <p:cNvPr id="3" name="Picture 10">
            <a:extLst>
              <a:ext uri="{FF2B5EF4-FFF2-40B4-BE49-F238E27FC236}">
                <a16:creationId xmlns:a16="http://schemas.microsoft.com/office/drawing/2014/main" id="{126BBAFF-9829-D44E-AB7C-DCDB2B22A6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0" y="458790"/>
            <a:ext cx="2736850" cy="136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706A2610-47A8-3946-AD53-7FA7F9F6E504}"/>
              </a:ext>
            </a:extLst>
          </p:cNvPr>
          <p:cNvSpPr/>
          <p:nvPr userDrawn="1"/>
        </p:nvSpPr>
        <p:spPr>
          <a:xfrm>
            <a:off x="1890713" y="3494090"/>
            <a:ext cx="1316037" cy="1412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2" name="Title 1"/>
          <p:cNvSpPr>
            <a:spLocks noGrp="1"/>
          </p:cNvSpPr>
          <p:nvPr>
            <p:ph type="ctrTitle"/>
          </p:nvPr>
        </p:nvSpPr>
        <p:spPr>
          <a:xfrm>
            <a:off x="2276476" y="4043088"/>
            <a:ext cx="6420716" cy="2305050"/>
          </a:xfrm>
        </p:spPr>
        <p:txBody>
          <a:bodyPr>
            <a:normAutofit/>
          </a:bodyPr>
          <a:lstStyle>
            <a:lvl1pPr algn="l">
              <a:defRPr sz="4050"/>
            </a:lvl1pPr>
          </a:lstStyle>
          <a:p>
            <a:r>
              <a:rPr lang="lt-LT"/>
              <a:t>Spustelėję redag. ruoš. pavad. stilių</a:t>
            </a:r>
            <a:endParaRPr lang="en-US" dirty="0"/>
          </a:p>
        </p:txBody>
      </p:sp>
    </p:spTree>
    <p:extLst>
      <p:ext uri="{BB962C8B-B14F-4D97-AF65-F5344CB8AC3E}">
        <p14:creationId xmlns:p14="http://schemas.microsoft.com/office/powerpoint/2010/main" val="377339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as ir paveikslėlis 2">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3387852" y="0"/>
            <a:ext cx="5756148" cy="6858000"/>
          </a:xfrm>
        </p:spPr>
        <p:txBody>
          <a:bodyPr rtlCol="0">
            <a:normAutofit/>
          </a:bodyPr>
          <a:lstStyle/>
          <a:p>
            <a:pPr lvl="0"/>
            <a:r>
              <a:rPr lang="lt-LT" noProof="0"/>
              <a:t>Spustelėkite piktogr. norėdami įtraukti pav.</a:t>
            </a:r>
            <a:endParaRPr lang="en-US" noProof="0"/>
          </a:p>
        </p:txBody>
      </p:sp>
      <p:sp>
        <p:nvSpPr>
          <p:cNvPr id="2" name="Title 1"/>
          <p:cNvSpPr>
            <a:spLocks noGrp="1"/>
          </p:cNvSpPr>
          <p:nvPr>
            <p:ph type="title"/>
          </p:nvPr>
        </p:nvSpPr>
        <p:spPr>
          <a:xfrm>
            <a:off x="313182" y="1314513"/>
            <a:ext cx="2682306" cy="1405621"/>
          </a:xfrm>
        </p:spPr>
        <p:txBody>
          <a:bodyPr/>
          <a:lstStyle/>
          <a:p>
            <a:r>
              <a:rPr lang="lt-LT"/>
              <a:t>Spustelėję redag. ruoš. pavad. stilių</a:t>
            </a:r>
            <a:endParaRPr lang="en-US" dirty="0"/>
          </a:p>
        </p:txBody>
      </p:sp>
      <p:sp>
        <p:nvSpPr>
          <p:cNvPr id="11" name="Text Placeholder 10"/>
          <p:cNvSpPr>
            <a:spLocks noGrp="1"/>
          </p:cNvSpPr>
          <p:nvPr>
            <p:ph type="body" sz="quarter" idx="14"/>
          </p:nvPr>
        </p:nvSpPr>
        <p:spPr>
          <a:xfrm>
            <a:off x="326898" y="3267940"/>
            <a:ext cx="2682306" cy="3144444"/>
          </a:xfrm>
        </p:spPr>
        <p:txBody>
          <a:bodyPr/>
          <a:lstStyle/>
          <a:p>
            <a:pPr lvl="0"/>
            <a:r>
              <a:rPr lang="lt-LT"/>
              <a:t>Spustelėję redag. ruoš. teksto stilių</a:t>
            </a:r>
          </a:p>
        </p:txBody>
      </p:sp>
    </p:spTree>
    <p:extLst>
      <p:ext uri="{BB962C8B-B14F-4D97-AF65-F5344CB8AC3E}">
        <p14:creationId xmlns:p14="http://schemas.microsoft.com/office/powerpoint/2010/main" val="3097428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itata 1">
    <p:spTree>
      <p:nvGrpSpPr>
        <p:cNvPr id="1" name=""/>
        <p:cNvGrpSpPr/>
        <p:nvPr/>
      </p:nvGrpSpPr>
      <p:grpSpPr>
        <a:xfrm>
          <a:off x="0" y="0"/>
          <a:ext cx="0" cy="0"/>
          <a:chOff x="0" y="0"/>
          <a:chExt cx="0" cy="0"/>
        </a:xfrm>
      </p:grpSpPr>
      <p:sp>
        <p:nvSpPr>
          <p:cNvPr id="5" name="Title 1"/>
          <p:cNvSpPr>
            <a:spLocks noGrp="1"/>
          </p:cNvSpPr>
          <p:nvPr>
            <p:ph type="title"/>
          </p:nvPr>
        </p:nvSpPr>
        <p:spPr>
          <a:xfrm>
            <a:off x="567171" y="755796"/>
            <a:ext cx="3999635" cy="3761509"/>
          </a:xfrm>
        </p:spPr>
        <p:txBody>
          <a:bodyPr/>
          <a:lstStyle/>
          <a:p>
            <a:r>
              <a:rPr lang="lt-LT"/>
              <a:t>Spustelėję redag. ruoš. pavad. stilių</a:t>
            </a:r>
            <a:endParaRPr lang="en-US"/>
          </a:p>
        </p:txBody>
      </p:sp>
      <p:sp>
        <p:nvSpPr>
          <p:cNvPr id="7" name="Text Placeholder 8"/>
          <p:cNvSpPr>
            <a:spLocks noGrp="1"/>
          </p:cNvSpPr>
          <p:nvPr>
            <p:ph type="body" sz="quarter" idx="13"/>
          </p:nvPr>
        </p:nvSpPr>
        <p:spPr>
          <a:xfrm>
            <a:off x="4867708" y="2636548"/>
            <a:ext cx="3688556" cy="3574618"/>
          </a:xfrm>
        </p:spPr>
        <p:txBody>
          <a:bodyPr/>
          <a:lstStyle/>
          <a:p>
            <a:pPr lvl="0"/>
            <a:r>
              <a:rPr lang="lt-LT"/>
              <a:t>Spustelėję redag. ruoš. teksto stilių</a:t>
            </a:r>
          </a:p>
        </p:txBody>
      </p:sp>
    </p:spTree>
    <p:extLst>
      <p:ext uri="{BB962C8B-B14F-4D97-AF65-F5344CB8AC3E}">
        <p14:creationId xmlns:p14="http://schemas.microsoft.com/office/powerpoint/2010/main" val="22897447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itata 2">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94F9A59E-C91A-D446-AD85-4AC80102424C}"/>
              </a:ext>
            </a:extLst>
          </p:cNvPr>
          <p:cNvSpPr/>
          <p:nvPr userDrawn="1"/>
        </p:nvSpPr>
        <p:spPr>
          <a:xfrm>
            <a:off x="1" y="0"/>
            <a:ext cx="2276475" cy="935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4" name="Rectangle 11">
            <a:extLst>
              <a:ext uri="{FF2B5EF4-FFF2-40B4-BE49-F238E27FC236}">
                <a16:creationId xmlns:a16="http://schemas.microsoft.com/office/drawing/2014/main" id="{65BCAF15-154A-7A4A-96AA-FB497F707AA8}"/>
              </a:ext>
            </a:extLst>
          </p:cNvPr>
          <p:cNvSpPr/>
          <p:nvPr userDrawn="1"/>
        </p:nvSpPr>
        <p:spPr>
          <a:xfrm>
            <a:off x="828676" y="1724025"/>
            <a:ext cx="1268413" cy="1412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5" name="Rectangle 12">
            <a:extLst>
              <a:ext uri="{FF2B5EF4-FFF2-40B4-BE49-F238E27FC236}">
                <a16:creationId xmlns:a16="http://schemas.microsoft.com/office/drawing/2014/main" id="{1B02994C-B8D1-AE4B-8889-FBFBBA87AF15}"/>
              </a:ext>
            </a:extLst>
          </p:cNvPr>
          <p:cNvSpPr/>
          <p:nvPr userDrawn="1"/>
        </p:nvSpPr>
        <p:spPr>
          <a:xfrm>
            <a:off x="7056438" y="5038725"/>
            <a:ext cx="1270000" cy="1412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2" name="Title 1"/>
          <p:cNvSpPr>
            <a:spLocks noGrp="1"/>
          </p:cNvSpPr>
          <p:nvPr>
            <p:ph type="title"/>
          </p:nvPr>
        </p:nvSpPr>
        <p:spPr>
          <a:xfrm>
            <a:off x="1452563" y="2093595"/>
            <a:ext cx="6238875" cy="2707005"/>
          </a:xfrm>
        </p:spPr>
        <p:txBody>
          <a:bodyPr anchor="ctr"/>
          <a:lstStyle>
            <a:lvl1pPr algn="ctr">
              <a:defRPr/>
            </a:lvl1pPr>
          </a:lstStyle>
          <a:p>
            <a:r>
              <a:rPr lang="lt-LT"/>
              <a:t>Spustelėję redag. ruoš. pavad. stilių</a:t>
            </a:r>
            <a:endParaRPr lang="en-US" dirty="0"/>
          </a:p>
        </p:txBody>
      </p:sp>
    </p:spTree>
    <p:extLst>
      <p:ext uri="{BB962C8B-B14F-4D97-AF65-F5344CB8AC3E}">
        <p14:creationId xmlns:p14="http://schemas.microsoft.com/office/powerpoint/2010/main" val="33112716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aveiksllis ir 3 stulpeliai">
    <p:spTree>
      <p:nvGrpSpPr>
        <p:cNvPr id="1" name=""/>
        <p:cNvGrpSpPr/>
        <p:nvPr/>
      </p:nvGrpSpPr>
      <p:grpSpPr>
        <a:xfrm>
          <a:off x="0" y="0"/>
          <a:ext cx="0" cy="0"/>
          <a:chOff x="0" y="0"/>
          <a:chExt cx="0" cy="0"/>
        </a:xfrm>
      </p:grpSpPr>
      <p:sp>
        <p:nvSpPr>
          <p:cNvPr id="8" name="Rectangle 8">
            <a:extLst>
              <a:ext uri="{FF2B5EF4-FFF2-40B4-BE49-F238E27FC236}">
                <a16:creationId xmlns:a16="http://schemas.microsoft.com/office/drawing/2014/main" id="{92C5DA91-6DEA-5749-B9A7-0966FBB8F7A3}"/>
              </a:ext>
            </a:extLst>
          </p:cNvPr>
          <p:cNvSpPr/>
          <p:nvPr userDrawn="1"/>
        </p:nvSpPr>
        <p:spPr>
          <a:xfrm>
            <a:off x="496889" y="2773365"/>
            <a:ext cx="319087" cy="115887"/>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9" name="Rectangle 13">
            <a:extLst>
              <a:ext uri="{FF2B5EF4-FFF2-40B4-BE49-F238E27FC236}">
                <a16:creationId xmlns:a16="http://schemas.microsoft.com/office/drawing/2014/main" id="{1BF6F8A0-3765-854E-B8C9-F861797EB3B1}"/>
              </a:ext>
            </a:extLst>
          </p:cNvPr>
          <p:cNvSpPr/>
          <p:nvPr userDrawn="1"/>
        </p:nvSpPr>
        <p:spPr>
          <a:xfrm>
            <a:off x="3227388" y="2773365"/>
            <a:ext cx="317500" cy="115887"/>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10" name="Rectangle 14">
            <a:extLst>
              <a:ext uri="{FF2B5EF4-FFF2-40B4-BE49-F238E27FC236}">
                <a16:creationId xmlns:a16="http://schemas.microsoft.com/office/drawing/2014/main" id="{B808B297-A653-AA40-91EF-ABF8C219E55F}"/>
              </a:ext>
            </a:extLst>
          </p:cNvPr>
          <p:cNvSpPr/>
          <p:nvPr userDrawn="1"/>
        </p:nvSpPr>
        <p:spPr>
          <a:xfrm>
            <a:off x="5972176" y="2773365"/>
            <a:ext cx="319088" cy="115887"/>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7" name="Text Placeholder 6"/>
          <p:cNvSpPr>
            <a:spLocks noGrp="1"/>
          </p:cNvSpPr>
          <p:nvPr>
            <p:ph type="body" sz="quarter" idx="10"/>
          </p:nvPr>
        </p:nvSpPr>
        <p:spPr>
          <a:xfrm>
            <a:off x="628651" y="3075709"/>
            <a:ext cx="2395104" cy="3075854"/>
          </a:xfrm>
        </p:spPr>
        <p:txBody>
          <a:bodyPr/>
          <a:lstStyle/>
          <a:p>
            <a:pPr lvl="0"/>
            <a:r>
              <a:rPr lang="lt-LT"/>
              <a:t>Spustelėję redag. ruoš. teksto stilių</a:t>
            </a:r>
          </a:p>
        </p:txBody>
      </p:sp>
      <p:sp>
        <p:nvSpPr>
          <p:cNvPr id="5" name="Text Placeholder 6"/>
          <p:cNvSpPr>
            <a:spLocks noGrp="1"/>
          </p:cNvSpPr>
          <p:nvPr>
            <p:ph type="body" sz="quarter" idx="11"/>
          </p:nvPr>
        </p:nvSpPr>
        <p:spPr>
          <a:xfrm>
            <a:off x="3374448" y="3075709"/>
            <a:ext cx="2395104" cy="3075854"/>
          </a:xfrm>
        </p:spPr>
        <p:txBody>
          <a:bodyPr/>
          <a:lstStyle/>
          <a:p>
            <a:pPr lvl="0"/>
            <a:r>
              <a:rPr lang="lt-LT"/>
              <a:t>Spustelėję redag. ruoš. teksto stilių</a:t>
            </a:r>
          </a:p>
        </p:txBody>
      </p:sp>
      <p:sp>
        <p:nvSpPr>
          <p:cNvPr id="6" name="Text Placeholder 6"/>
          <p:cNvSpPr>
            <a:spLocks noGrp="1"/>
          </p:cNvSpPr>
          <p:nvPr>
            <p:ph type="body" sz="quarter" idx="12"/>
          </p:nvPr>
        </p:nvSpPr>
        <p:spPr>
          <a:xfrm>
            <a:off x="6120245" y="3075709"/>
            <a:ext cx="2395104" cy="3075854"/>
          </a:xfrm>
        </p:spPr>
        <p:txBody>
          <a:bodyPr/>
          <a:lstStyle/>
          <a:p>
            <a:pPr lvl="0"/>
            <a:r>
              <a:rPr lang="lt-LT"/>
              <a:t>Spustelėję redag. ruoš. teksto stilių</a:t>
            </a:r>
          </a:p>
        </p:txBody>
      </p:sp>
      <p:sp>
        <p:nvSpPr>
          <p:cNvPr id="4" name="Picture Placeholder 3"/>
          <p:cNvSpPr>
            <a:spLocks noGrp="1"/>
          </p:cNvSpPr>
          <p:nvPr>
            <p:ph type="pic" sz="quarter" idx="13"/>
          </p:nvPr>
        </p:nvSpPr>
        <p:spPr>
          <a:xfrm>
            <a:off x="0" y="3"/>
            <a:ext cx="9144000" cy="2276475"/>
          </a:xfrm>
        </p:spPr>
        <p:txBody>
          <a:bodyPr rtlCol="0">
            <a:normAutofit/>
          </a:bodyPr>
          <a:lstStyle/>
          <a:p>
            <a:pPr lvl="0"/>
            <a:r>
              <a:rPr lang="lt-LT" noProof="0"/>
              <a:t>Spustelėkite piktogr. norėdami įtraukti pav.</a:t>
            </a:r>
            <a:endParaRPr lang="en-US" noProof="0"/>
          </a:p>
        </p:txBody>
      </p:sp>
    </p:spTree>
    <p:extLst>
      <p:ext uri="{BB962C8B-B14F-4D97-AF65-F5344CB8AC3E}">
        <p14:creationId xmlns:p14="http://schemas.microsoft.com/office/powerpoint/2010/main" val="18181898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rys stulpeliai">
    <p:spTree>
      <p:nvGrpSpPr>
        <p:cNvPr id="1" name=""/>
        <p:cNvGrpSpPr/>
        <p:nvPr/>
      </p:nvGrpSpPr>
      <p:grpSpPr>
        <a:xfrm>
          <a:off x="0" y="0"/>
          <a:ext cx="0" cy="0"/>
          <a:chOff x="0" y="0"/>
          <a:chExt cx="0" cy="0"/>
        </a:xfrm>
      </p:grpSpPr>
      <p:sp>
        <p:nvSpPr>
          <p:cNvPr id="5" name="Rectangle 8">
            <a:extLst>
              <a:ext uri="{FF2B5EF4-FFF2-40B4-BE49-F238E27FC236}">
                <a16:creationId xmlns:a16="http://schemas.microsoft.com/office/drawing/2014/main" id="{628CD2FC-8A15-AF49-9884-6E53E3C4251F}"/>
              </a:ext>
            </a:extLst>
          </p:cNvPr>
          <p:cNvSpPr/>
          <p:nvPr userDrawn="1"/>
        </p:nvSpPr>
        <p:spPr>
          <a:xfrm>
            <a:off x="484189" y="1471613"/>
            <a:ext cx="319087" cy="1143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9" name="Rectangle 9">
            <a:extLst>
              <a:ext uri="{FF2B5EF4-FFF2-40B4-BE49-F238E27FC236}">
                <a16:creationId xmlns:a16="http://schemas.microsoft.com/office/drawing/2014/main" id="{6BA624DF-95D5-7540-9CD8-61658A93A0D7}"/>
              </a:ext>
            </a:extLst>
          </p:cNvPr>
          <p:cNvSpPr/>
          <p:nvPr userDrawn="1"/>
        </p:nvSpPr>
        <p:spPr>
          <a:xfrm>
            <a:off x="3214689" y="1471613"/>
            <a:ext cx="319087" cy="1143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10" name="Rectangle 10">
            <a:extLst>
              <a:ext uri="{FF2B5EF4-FFF2-40B4-BE49-F238E27FC236}">
                <a16:creationId xmlns:a16="http://schemas.microsoft.com/office/drawing/2014/main" id="{6E3AF484-8A5A-2E4B-9C32-807A538AB90A}"/>
              </a:ext>
            </a:extLst>
          </p:cNvPr>
          <p:cNvSpPr/>
          <p:nvPr userDrawn="1"/>
        </p:nvSpPr>
        <p:spPr>
          <a:xfrm>
            <a:off x="5961064" y="1471613"/>
            <a:ext cx="319087" cy="1143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11" name="Rectangle 11">
            <a:extLst>
              <a:ext uri="{FF2B5EF4-FFF2-40B4-BE49-F238E27FC236}">
                <a16:creationId xmlns:a16="http://schemas.microsoft.com/office/drawing/2014/main" id="{B93C87E9-FB75-4C44-91F2-23F6E3F83D7E}"/>
              </a:ext>
            </a:extLst>
          </p:cNvPr>
          <p:cNvSpPr/>
          <p:nvPr userDrawn="1"/>
        </p:nvSpPr>
        <p:spPr>
          <a:xfrm>
            <a:off x="1" y="2"/>
            <a:ext cx="2454275" cy="854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6" name="Text Placeholder 6"/>
          <p:cNvSpPr>
            <a:spLocks noGrp="1"/>
          </p:cNvSpPr>
          <p:nvPr>
            <p:ph type="body" sz="quarter" idx="13"/>
          </p:nvPr>
        </p:nvSpPr>
        <p:spPr>
          <a:xfrm>
            <a:off x="628651" y="1773531"/>
            <a:ext cx="2395104" cy="4323629"/>
          </a:xfrm>
        </p:spPr>
        <p:txBody>
          <a:bodyPr/>
          <a:lstStyle/>
          <a:p>
            <a:pPr lvl="0"/>
            <a:r>
              <a:rPr lang="lt-LT"/>
              <a:t>Spustelėję redag. ruoš. teksto stilių</a:t>
            </a:r>
          </a:p>
        </p:txBody>
      </p:sp>
      <p:sp>
        <p:nvSpPr>
          <p:cNvPr id="7" name="Text Placeholder 6"/>
          <p:cNvSpPr>
            <a:spLocks noGrp="1"/>
          </p:cNvSpPr>
          <p:nvPr>
            <p:ph type="body" sz="quarter" idx="14"/>
          </p:nvPr>
        </p:nvSpPr>
        <p:spPr>
          <a:xfrm>
            <a:off x="3374448" y="1773531"/>
            <a:ext cx="2395104" cy="4323629"/>
          </a:xfrm>
        </p:spPr>
        <p:txBody>
          <a:bodyPr/>
          <a:lstStyle/>
          <a:p>
            <a:pPr lvl="0"/>
            <a:r>
              <a:rPr lang="lt-LT"/>
              <a:t>Spustelėję redag. ruoš. teksto stilių</a:t>
            </a:r>
          </a:p>
        </p:txBody>
      </p:sp>
      <p:sp>
        <p:nvSpPr>
          <p:cNvPr id="8" name="Text Placeholder 6"/>
          <p:cNvSpPr>
            <a:spLocks noGrp="1"/>
          </p:cNvSpPr>
          <p:nvPr>
            <p:ph type="body" sz="quarter" idx="15"/>
          </p:nvPr>
        </p:nvSpPr>
        <p:spPr>
          <a:xfrm>
            <a:off x="6120245" y="1773531"/>
            <a:ext cx="2395104" cy="4323629"/>
          </a:xfrm>
        </p:spPr>
        <p:txBody>
          <a:bodyPr/>
          <a:lstStyle/>
          <a:p>
            <a:pPr lvl="0"/>
            <a:r>
              <a:rPr lang="lt-LT"/>
              <a:t>Spustelėję redag. ruoš. teksto stilių</a:t>
            </a:r>
          </a:p>
        </p:txBody>
      </p:sp>
    </p:spTree>
    <p:extLst>
      <p:ext uri="{BB962C8B-B14F-4D97-AF65-F5344CB8AC3E}">
        <p14:creationId xmlns:p14="http://schemas.microsoft.com/office/powerpoint/2010/main" val="1152303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punktai">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88380F0C-E250-F848-AA53-4816E892F1BD}"/>
              </a:ext>
            </a:extLst>
          </p:cNvPr>
          <p:cNvSpPr/>
          <p:nvPr userDrawn="1"/>
        </p:nvSpPr>
        <p:spPr>
          <a:xfrm>
            <a:off x="593725" y="1604965"/>
            <a:ext cx="319088" cy="115887"/>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8" name="Rectangle 12">
            <a:extLst>
              <a:ext uri="{FF2B5EF4-FFF2-40B4-BE49-F238E27FC236}">
                <a16:creationId xmlns:a16="http://schemas.microsoft.com/office/drawing/2014/main" id="{9A6584E9-0580-6D49-8FAD-F307D38FAA9D}"/>
              </a:ext>
            </a:extLst>
          </p:cNvPr>
          <p:cNvSpPr/>
          <p:nvPr userDrawn="1"/>
        </p:nvSpPr>
        <p:spPr>
          <a:xfrm>
            <a:off x="593725" y="3983038"/>
            <a:ext cx="319088" cy="1143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9" name="Rectangle 14">
            <a:extLst>
              <a:ext uri="{FF2B5EF4-FFF2-40B4-BE49-F238E27FC236}">
                <a16:creationId xmlns:a16="http://schemas.microsoft.com/office/drawing/2014/main" id="{F1F91637-DCDD-9D45-B147-AF79375F02D8}"/>
              </a:ext>
            </a:extLst>
          </p:cNvPr>
          <p:cNvSpPr/>
          <p:nvPr userDrawn="1"/>
        </p:nvSpPr>
        <p:spPr>
          <a:xfrm>
            <a:off x="5008563" y="1604965"/>
            <a:ext cx="317500" cy="115887"/>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10" name="Rectangle 16">
            <a:extLst>
              <a:ext uri="{FF2B5EF4-FFF2-40B4-BE49-F238E27FC236}">
                <a16:creationId xmlns:a16="http://schemas.microsoft.com/office/drawing/2014/main" id="{934474BA-6759-C245-9804-D1BE078875E1}"/>
              </a:ext>
            </a:extLst>
          </p:cNvPr>
          <p:cNvSpPr/>
          <p:nvPr userDrawn="1"/>
        </p:nvSpPr>
        <p:spPr>
          <a:xfrm>
            <a:off x="5008563" y="3983038"/>
            <a:ext cx="317500" cy="1143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6" name="Text Placeholder 6"/>
          <p:cNvSpPr>
            <a:spLocks noGrp="1"/>
          </p:cNvSpPr>
          <p:nvPr>
            <p:ph type="body" sz="quarter" idx="13"/>
          </p:nvPr>
        </p:nvSpPr>
        <p:spPr>
          <a:xfrm>
            <a:off x="753346" y="1907453"/>
            <a:ext cx="3297554" cy="1740450"/>
          </a:xfrm>
        </p:spPr>
        <p:txBody>
          <a:bodyPr/>
          <a:lstStyle/>
          <a:p>
            <a:pPr lvl="0"/>
            <a:r>
              <a:rPr lang="lt-LT"/>
              <a:t>Spustelėję redag. ruoš. teksto stilių</a:t>
            </a:r>
          </a:p>
        </p:txBody>
      </p:sp>
      <p:sp>
        <p:nvSpPr>
          <p:cNvPr id="12" name="Text Placeholder 6"/>
          <p:cNvSpPr>
            <a:spLocks noGrp="1"/>
          </p:cNvSpPr>
          <p:nvPr>
            <p:ph type="body" sz="quarter" idx="14"/>
          </p:nvPr>
        </p:nvSpPr>
        <p:spPr>
          <a:xfrm>
            <a:off x="753346" y="4284893"/>
            <a:ext cx="3297554" cy="1740450"/>
          </a:xfrm>
        </p:spPr>
        <p:txBody>
          <a:bodyPr/>
          <a:lstStyle/>
          <a:p>
            <a:pPr lvl="0"/>
            <a:r>
              <a:rPr lang="lt-LT"/>
              <a:t>Spustelėję redag. ruoš. teksto stilių</a:t>
            </a:r>
          </a:p>
        </p:txBody>
      </p:sp>
      <p:sp>
        <p:nvSpPr>
          <p:cNvPr id="14" name="Text Placeholder 6"/>
          <p:cNvSpPr>
            <a:spLocks noGrp="1"/>
          </p:cNvSpPr>
          <p:nvPr>
            <p:ph type="body" sz="quarter" idx="15"/>
          </p:nvPr>
        </p:nvSpPr>
        <p:spPr>
          <a:xfrm>
            <a:off x="5167314" y="1907453"/>
            <a:ext cx="3297554" cy="1740450"/>
          </a:xfrm>
        </p:spPr>
        <p:txBody>
          <a:bodyPr/>
          <a:lstStyle/>
          <a:p>
            <a:pPr lvl="0"/>
            <a:r>
              <a:rPr lang="lt-LT"/>
              <a:t>Spustelėję redag. ruoš. teksto stilių</a:t>
            </a:r>
          </a:p>
        </p:txBody>
      </p:sp>
      <p:sp>
        <p:nvSpPr>
          <p:cNvPr id="16" name="Text Placeholder 6"/>
          <p:cNvSpPr>
            <a:spLocks noGrp="1"/>
          </p:cNvSpPr>
          <p:nvPr>
            <p:ph type="body" sz="quarter" idx="16"/>
          </p:nvPr>
        </p:nvSpPr>
        <p:spPr>
          <a:xfrm>
            <a:off x="5167314" y="4284893"/>
            <a:ext cx="3297554" cy="1740450"/>
          </a:xfrm>
        </p:spPr>
        <p:txBody>
          <a:bodyPr/>
          <a:lstStyle/>
          <a:p>
            <a:pPr lvl="0"/>
            <a:r>
              <a:rPr lang="lt-LT"/>
              <a:t>Spustelėję redag. ruoš. teksto stilių</a:t>
            </a:r>
          </a:p>
        </p:txBody>
      </p:sp>
    </p:spTree>
    <p:extLst>
      <p:ext uri="{BB962C8B-B14F-4D97-AF65-F5344CB8AC3E}">
        <p14:creationId xmlns:p14="http://schemas.microsoft.com/office/powerpoint/2010/main" val="41428523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afik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 ruoš. pavad. stilių</a:t>
            </a:r>
            <a:endParaRPr lang="en-US"/>
          </a:p>
        </p:txBody>
      </p:sp>
      <p:sp>
        <p:nvSpPr>
          <p:cNvPr id="4" name="Chart Placeholder 3"/>
          <p:cNvSpPr>
            <a:spLocks noGrp="1"/>
          </p:cNvSpPr>
          <p:nvPr>
            <p:ph type="chart" sz="quarter" idx="10"/>
          </p:nvPr>
        </p:nvSpPr>
        <p:spPr>
          <a:xfrm>
            <a:off x="628651" y="2156460"/>
            <a:ext cx="3757613" cy="3956050"/>
          </a:xfrm>
        </p:spPr>
        <p:txBody>
          <a:bodyPr rtlCol="0">
            <a:normAutofit/>
          </a:bodyPr>
          <a:lstStyle/>
          <a:p>
            <a:pPr lvl="0"/>
            <a:r>
              <a:rPr lang="lt-LT" noProof="0"/>
              <a:t>Spustelėkite piktogramą, jei norite pridėti diagramą</a:t>
            </a:r>
            <a:endParaRPr lang="en-US" noProof="0"/>
          </a:p>
        </p:txBody>
      </p:sp>
      <p:sp>
        <p:nvSpPr>
          <p:cNvPr id="5" name="Chart Placeholder 3"/>
          <p:cNvSpPr>
            <a:spLocks noGrp="1"/>
          </p:cNvSpPr>
          <p:nvPr>
            <p:ph type="chart" sz="quarter" idx="11"/>
          </p:nvPr>
        </p:nvSpPr>
        <p:spPr>
          <a:xfrm>
            <a:off x="4629384" y="2156460"/>
            <a:ext cx="3757613" cy="3956050"/>
          </a:xfrm>
        </p:spPr>
        <p:txBody>
          <a:bodyPr rtlCol="0">
            <a:normAutofit/>
          </a:bodyPr>
          <a:lstStyle/>
          <a:p>
            <a:pPr lvl="0"/>
            <a:r>
              <a:rPr lang="lt-LT" noProof="0"/>
              <a:t>Spustelėkite piktogramą, jei norite pridėti diagramą</a:t>
            </a:r>
            <a:endParaRPr lang="en-US" noProof="0"/>
          </a:p>
        </p:txBody>
      </p:sp>
    </p:spTree>
    <p:extLst>
      <p:ext uri="{BB962C8B-B14F-4D97-AF65-F5344CB8AC3E}">
        <p14:creationId xmlns:p14="http://schemas.microsoft.com/office/powerpoint/2010/main" val="13921631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afikas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 ruoš. pavad. stilių</a:t>
            </a:r>
            <a:endParaRPr lang="en-US"/>
          </a:p>
        </p:txBody>
      </p:sp>
      <p:sp>
        <p:nvSpPr>
          <p:cNvPr id="6" name="Chart Placeholder 5"/>
          <p:cNvSpPr>
            <a:spLocks noGrp="1"/>
          </p:cNvSpPr>
          <p:nvPr>
            <p:ph type="chart" sz="quarter" idx="10"/>
          </p:nvPr>
        </p:nvSpPr>
        <p:spPr>
          <a:xfrm>
            <a:off x="628651" y="2156460"/>
            <a:ext cx="7171135" cy="4019550"/>
          </a:xfrm>
        </p:spPr>
        <p:txBody>
          <a:bodyPr rtlCol="0">
            <a:normAutofit/>
          </a:bodyPr>
          <a:lstStyle/>
          <a:p>
            <a:pPr lvl="0"/>
            <a:r>
              <a:rPr lang="lt-LT" noProof="0"/>
              <a:t>Spustelėkite piktogramą, jei norite pridėti diagramą</a:t>
            </a:r>
            <a:endParaRPr lang="en-US" noProof="0"/>
          </a:p>
        </p:txBody>
      </p:sp>
    </p:spTree>
    <p:extLst>
      <p:ext uri="{BB962C8B-B14F-4D97-AF65-F5344CB8AC3E}">
        <p14:creationId xmlns:p14="http://schemas.microsoft.com/office/powerpoint/2010/main" val="35190948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ruktūr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 ruoš. pavad. stilių</a:t>
            </a:r>
            <a:endParaRPr lang="en-US"/>
          </a:p>
        </p:txBody>
      </p:sp>
      <p:sp>
        <p:nvSpPr>
          <p:cNvPr id="4" name="SmartArt Placeholder 3"/>
          <p:cNvSpPr>
            <a:spLocks noGrp="1"/>
          </p:cNvSpPr>
          <p:nvPr>
            <p:ph type="dgm" sz="quarter" idx="10"/>
          </p:nvPr>
        </p:nvSpPr>
        <p:spPr>
          <a:xfrm>
            <a:off x="628652" y="2041528"/>
            <a:ext cx="6696941" cy="4221163"/>
          </a:xfrm>
        </p:spPr>
        <p:txBody>
          <a:bodyPr rtlCol="0">
            <a:normAutofit/>
          </a:bodyPr>
          <a:lstStyle/>
          <a:p>
            <a:pPr lvl="0"/>
            <a:r>
              <a:rPr lang="lt-LT" noProof="0"/>
              <a:t>Spustelėkite piktogramą, jei norite pridėti SmartArt grafinis elementas</a:t>
            </a:r>
            <a:endParaRPr lang="en-US" noProof="0"/>
          </a:p>
        </p:txBody>
      </p:sp>
    </p:spTree>
    <p:extLst>
      <p:ext uri="{BB962C8B-B14F-4D97-AF65-F5344CB8AC3E}">
        <p14:creationId xmlns:p14="http://schemas.microsoft.com/office/powerpoint/2010/main" val="17313262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entel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 ruoš. pavad. stilių</a:t>
            </a:r>
            <a:endParaRPr lang="en-US"/>
          </a:p>
        </p:txBody>
      </p:sp>
      <p:sp>
        <p:nvSpPr>
          <p:cNvPr id="6" name="Table Placeholder 5"/>
          <p:cNvSpPr>
            <a:spLocks noGrp="1"/>
          </p:cNvSpPr>
          <p:nvPr>
            <p:ph type="tbl" sz="quarter" idx="10"/>
          </p:nvPr>
        </p:nvSpPr>
        <p:spPr>
          <a:xfrm>
            <a:off x="628650" y="2041525"/>
            <a:ext cx="6697266" cy="4110038"/>
          </a:xfrm>
        </p:spPr>
        <p:txBody>
          <a:bodyPr rtlCol="0">
            <a:normAutofit/>
          </a:bodyPr>
          <a:lstStyle/>
          <a:p>
            <a:pPr lvl="0"/>
            <a:r>
              <a:rPr lang="lt-LT" noProof="0"/>
              <a:t>Spustelėkite piktogramą, jei norite pridėti lentelę</a:t>
            </a:r>
            <a:endParaRPr lang="en-US" noProof="0"/>
          </a:p>
        </p:txBody>
      </p:sp>
    </p:spTree>
    <p:extLst>
      <p:ext uri="{BB962C8B-B14F-4D97-AF65-F5344CB8AC3E}">
        <p14:creationId xmlns:p14="http://schemas.microsoft.com/office/powerpoint/2010/main" val="194493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ulinė skaidrė 2">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F6AE7C34-EF88-2D40-B72B-4B1EB79E2F12}"/>
              </a:ext>
            </a:extLst>
          </p:cNvPr>
          <p:cNvSpPr/>
          <p:nvPr userDrawn="1"/>
        </p:nvSpPr>
        <p:spPr>
          <a:xfrm>
            <a:off x="4459289" y="2667000"/>
            <a:ext cx="1316037" cy="1412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pic>
        <p:nvPicPr>
          <p:cNvPr id="4" name="Picture 9">
            <a:extLst>
              <a:ext uri="{FF2B5EF4-FFF2-40B4-BE49-F238E27FC236}">
                <a16:creationId xmlns:a16="http://schemas.microsoft.com/office/drawing/2014/main" id="{1E10DEEC-9BFE-C248-BBB7-B02AF959C23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0" y="458790"/>
            <a:ext cx="2736850" cy="136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ctrTitle"/>
          </p:nvPr>
        </p:nvSpPr>
        <p:spPr>
          <a:xfrm>
            <a:off x="4843897" y="3102776"/>
            <a:ext cx="4047259" cy="3481198"/>
          </a:xfrm>
        </p:spPr>
        <p:txBody>
          <a:bodyPr>
            <a:normAutofit/>
          </a:bodyPr>
          <a:lstStyle>
            <a:lvl1pPr algn="l">
              <a:defRPr sz="4050"/>
            </a:lvl1pPr>
          </a:lstStyle>
          <a:p>
            <a:r>
              <a:rPr lang="lt-LT"/>
              <a:t>Spustelėję redag. ruoš. pavad. stilių</a:t>
            </a:r>
            <a:endParaRPr lang="en-US" dirty="0"/>
          </a:p>
        </p:txBody>
      </p:sp>
    </p:spTree>
    <p:extLst>
      <p:ext uri="{BB962C8B-B14F-4D97-AF65-F5344CB8AC3E}">
        <p14:creationId xmlns:p14="http://schemas.microsoft.com/office/powerpoint/2010/main" val="23300217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aveikslėlis">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0" y="0"/>
            <a:ext cx="9144000" cy="6858000"/>
          </a:xfrm>
        </p:spPr>
        <p:txBody>
          <a:bodyPr rtlCol="0">
            <a:normAutofit/>
          </a:bodyPr>
          <a:lstStyle/>
          <a:p>
            <a:pPr lvl="0"/>
            <a:r>
              <a:rPr lang="lt-LT" noProof="0"/>
              <a:t>Spustelėkite piktogr. norėdami įtraukti pav.</a:t>
            </a:r>
            <a:endParaRPr lang="en-US" noProof="0"/>
          </a:p>
        </p:txBody>
      </p:sp>
    </p:spTree>
    <p:extLst>
      <p:ext uri="{BB962C8B-B14F-4D97-AF65-F5344CB8AC3E}">
        <p14:creationId xmlns:p14="http://schemas.microsoft.com/office/powerpoint/2010/main" val="35242467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aveikslėlių koliažas">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3"/>
            <a:ext cx="4572000" cy="6850063"/>
          </a:xfrm>
        </p:spPr>
        <p:txBody>
          <a:bodyPr rtlCol="0">
            <a:normAutofit/>
          </a:bodyPr>
          <a:lstStyle/>
          <a:p>
            <a:pPr lvl="0"/>
            <a:r>
              <a:rPr lang="lt-LT" noProof="0"/>
              <a:t>Spustelėkite piktogr. norėdami įtraukti pav.</a:t>
            </a:r>
            <a:endParaRPr lang="en-US" noProof="0"/>
          </a:p>
        </p:txBody>
      </p:sp>
      <p:sp>
        <p:nvSpPr>
          <p:cNvPr id="9" name="Picture Placeholder 8"/>
          <p:cNvSpPr>
            <a:spLocks noGrp="1"/>
          </p:cNvSpPr>
          <p:nvPr>
            <p:ph type="pic" sz="quarter" idx="11"/>
          </p:nvPr>
        </p:nvSpPr>
        <p:spPr>
          <a:xfrm>
            <a:off x="4572000" y="2276475"/>
            <a:ext cx="4572000" cy="4573588"/>
          </a:xfrm>
        </p:spPr>
        <p:txBody>
          <a:bodyPr rtlCol="0">
            <a:normAutofit/>
          </a:bodyPr>
          <a:lstStyle/>
          <a:p>
            <a:pPr lvl="0"/>
            <a:r>
              <a:rPr lang="lt-LT" noProof="0"/>
              <a:t>Spustelėkite piktogr. norėdami įtraukti pav.</a:t>
            </a:r>
            <a:endParaRPr lang="en-US" noProof="0"/>
          </a:p>
        </p:txBody>
      </p:sp>
      <p:sp>
        <p:nvSpPr>
          <p:cNvPr id="11" name="Picture Placeholder 10"/>
          <p:cNvSpPr>
            <a:spLocks noGrp="1"/>
          </p:cNvSpPr>
          <p:nvPr>
            <p:ph type="pic" sz="quarter" idx="12"/>
          </p:nvPr>
        </p:nvSpPr>
        <p:spPr>
          <a:xfrm>
            <a:off x="4572000" y="3"/>
            <a:ext cx="4572000" cy="2276475"/>
          </a:xfrm>
        </p:spPr>
        <p:txBody>
          <a:bodyPr rtlCol="0">
            <a:normAutofit/>
          </a:bodyPr>
          <a:lstStyle/>
          <a:p>
            <a:pPr lvl="0"/>
            <a:r>
              <a:rPr lang="lt-LT" noProof="0"/>
              <a:t>Spustelėkite piktogr. norėdami įtraukti pav.</a:t>
            </a:r>
            <a:endParaRPr lang="en-US" noProof="0"/>
          </a:p>
        </p:txBody>
      </p:sp>
    </p:spTree>
    <p:extLst>
      <p:ext uri="{BB962C8B-B14F-4D97-AF65-F5344CB8AC3E}">
        <p14:creationId xmlns:p14="http://schemas.microsoft.com/office/powerpoint/2010/main" val="4259007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išraus turinio koliažas">
    <p:spTree>
      <p:nvGrpSpPr>
        <p:cNvPr id="1" name=""/>
        <p:cNvGrpSpPr/>
        <p:nvPr/>
      </p:nvGrpSpPr>
      <p:grpSpPr>
        <a:xfrm>
          <a:off x="0" y="0"/>
          <a:ext cx="0" cy="0"/>
          <a:chOff x="0" y="0"/>
          <a:chExt cx="0" cy="0"/>
        </a:xfrm>
      </p:grpSpPr>
      <p:sp>
        <p:nvSpPr>
          <p:cNvPr id="6" name="Picture Placeholder 6"/>
          <p:cNvSpPr>
            <a:spLocks noGrp="1"/>
          </p:cNvSpPr>
          <p:nvPr>
            <p:ph type="pic" sz="quarter" idx="10"/>
          </p:nvPr>
        </p:nvSpPr>
        <p:spPr>
          <a:xfrm>
            <a:off x="0" y="3"/>
            <a:ext cx="4572000" cy="6850063"/>
          </a:xfrm>
        </p:spPr>
        <p:txBody>
          <a:bodyPr rtlCol="0">
            <a:normAutofit/>
          </a:bodyPr>
          <a:lstStyle/>
          <a:p>
            <a:pPr lvl="0"/>
            <a:r>
              <a:rPr lang="lt-LT" noProof="0"/>
              <a:t>Spustelėkite piktogr. norėdami įtraukti pav.</a:t>
            </a:r>
            <a:endParaRPr lang="en-US" noProof="0"/>
          </a:p>
        </p:txBody>
      </p:sp>
      <p:sp>
        <p:nvSpPr>
          <p:cNvPr id="7" name="Picture Placeholder 8"/>
          <p:cNvSpPr>
            <a:spLocks noGrp="1"/>
          </p:cNvSpPr>
          <p:nvPr>
            <p:ph type="pic" sz="quarter" idx="11"/>
          </p:nvPr>
        </p:nvSpPr>
        <p:spPr>
          <a:xfrm>
            <a:off x="4572000" y="2276475"/>
            <a:ext cx="4572000" cy="4573588"/>
          </a:xfrm>
        </p:spPr>
        <p:txBody>
          <a:bodyPr rtlCol="0">
            <a:normAutofit/>
          </a:bodyPr>
          <a:lstStyle/>
          <a:p>
            <a:pPr lvl="0"/>
            <a:r>
              <a:rPr lang="lt-LT" noProof="0"/>
              <a:t>Spustelėkite piktogr. norėdami įtraukti pav.</a:t>
            </a:r>
            <a:endParaRPr lang="en-US" noProof="0"/>
          </a:p>
        </p:txBody>
      </p:sp>
      <p:sp>
        <p:nvSpPr>
          <p:cNvPr id="10" name="Text Placeholder 9"/>
          <p:cNvSpPr>
            <a:spLocks noGrp="1"/>
          </p:cNvSpPr>
          <p:nvPr>
            <p:ph type="body" sz="quarter" idx="12"/>
          </p:nvPr>
        </p:nvSpPr>
        <p:spPr>
          <a:xfrm>
            <a:off x="4817745" y="320041"/>
            <a:ext cx="4046220" cy="1691640"/>
          </a:xfrm>
        </p:spPr>
        <p:txBody>
          <a:bodyPr/>
          <a:lstStyle/>
          <a:p>
            <a:pPr lvl="0"/>
            <a:r>
              <a:rPr lang="lt-LT"/>
              <a:t>Spustelėję redag. ruoš. teksto stilių</a:t>
            </a:r>
          </a:p>
        </p:txBody>
      </p:sp>
    </p:spTree>
    <p:extLst>
      <p:ext uri="{BB962C8B-B14F-4D97-AF65-F5344CB8AC3E}">
        <p14:creationId xmlns:p14="http://schemas.microsoft.com/office/powerpoint/2010/main" val="30100484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ontaktai">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437ED06B-774F-5740-B6B3-97FEE237206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064" y="600075"/>
            <a:ext cx="2327275"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1">
            <a:extLst>
              <a:ext uri="{FF2B5EF4-FFF2-40B4-BE49-F238E27FC236}">
                <a16:creationId xmlns:a16="http://schemas.microsoft.com/office/drawing/2014/main" id="{4B66228B-BF7B-894D-A260-EFA8A03F1722}"/>
              </a:ext>
            </a:extLst>
          </p:cNvPr>
          <p:cNvSpPr/>
          <p:nvPr userDrawn="1"/>
        </p:nvSpPr>
        <p:spPr>
          <a:xfrm>
            <a:off x="4387851" y="2855915"/>
            <a:ext cx="1268413" cy="1412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8" name="Text Placeholder 7"/>
          <p:cNvSpPr>
            <a:spLocks noGrp="1"/>
          </p:cNvSpPr>
          <p:nvPr>
            <p:ph type="body" sz="quarter" idx="10"/>
          </p:nvPr>
        </p:nvSpPr>
        <p:spPr>
          <a:xfrm>
            <a:off x="4791942" y="4279274"/>
            <a:ext cx="4045744" cy="2033905"/>
          </a:xfrm>
        </p:spPr>
        <p:txBody>
          <a:bodyPr/>
          <a:lstStyle/>
          <a:p>
            <a:pPr lvl="0"/>
            <a:r>
              <a:rPr lang="lt-LT"/>
              <a:t>Spustelėję redag. ruoš. teksto stilių</a:t>
            </a:r>
          </a:p>
        </p:txBody>
      </p:sp>
      <p:sp>
        <p:nvSpPr>
          <p:cNvPr id="10" name="Title 1"/>
          <p:cNvSpPr>
            <a:spLocks noGrp="1"/>
          </p:cNvSpPr>
          <p:nvPr>
            <p:ph type="ctrTitle"/>
          </p:nvPr>
        </p:nvSpPr>
        <p:spPr>
          <a:xfrm>
            <a:off x="4791943" y="3221287"/>
            <a:ext cx="4047259" cy="833120"/>
          </a:xfrm>
        </p:spPr>
        <p:txBody>
          <a:bodyPr anchor="b">
            <a:normAutofit/>
          </a:bodyPr>
          <a:lstStyle>
            <a:lvl1pPr algn="l">
              <a:defRPr sz="4050"/>
            </a:lvl1pPr>
          </a:lstStyle>
          <a:p>
            <a:r>
              <a:rPr lang="lt-LT"/>
              <a:t>Spustelėję redag. ruoš. pavad. stilių</a:t>
            </a:r>
            <a:endParaRPr lang="en-US" dirty="0"/>
          </a:p>
        </p:txBody>
      </p:sp>
    </p:spTree>
    <p:extLst>
      <p:ext uri="{BB962C8B-B14F-4D97-AF65-F5344CB8AC3E}">
        <p14:creationId xmlns:p14="http://schemas.microsoft.com/office/powerpoint/2010/main" val="23003740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Tuščia">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149EBD2-F575-1C4C-98A7-BE9B61C10E46}"/>
              </a:ext>
            </a:extLst>
          </p:cNvPr>
          <p:cNvSpPr>
            <a:spLocks noGrp="1"/>
          </p:cNvSpPr>
          <p:nvPr>
            <p:ph type="dt" sz="half" idx="10"/>
          </p:nvPr>
        </p:nvSpPr>
        <p:spPr>
          <a:xfrm>
            <a:off x="5405439" y="6042027"/>
            <a:ext cx="684212" cy="365125"/>
          </a:xfrm>
          <a:prstGeom prst="rect">
            <a:avLst/>
          </a:prstGeom>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281EA705-C2F6-9148-9390-8B7873266233}"/>
              </a:ext>
            </a:extLst>
          </p:cNvPr>
          <p:cNvSpPr>
            <a:spLocks noGrp="1"/>
          </p:cNvSpPr>
          <p:nvPr>
            <p:ph type="ftr" sz="quarter" idx="11"/>
          </p:nvPr>
        </p:nvSpPr>
        <p:spPr>
          <a:xfrm>
            <a:off x="609600" y="6042027"/>
            <a:ext cx="4622800" cy="365125"/>
          </a:xfrm>
          <a:prstGeom prst="rect">
            <a:avLst/>
          </a:prstGeom>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6F709EF-BD62-D74E-89DB-28E43D8DA9EC}"/>
              </a:ext>
            </a:extLst>
          </p:cNvPr>
          <p:cNvSpPr>
            <a:spLocks noGrp="1"/>
          </p:cNvSpPr>
          <p:nvPr>
            <p:ph type="sldNum" sz="quarter" idx="12"/>
          </p:nvPr>
        </p:nvSpPr>
        <p:spPr>
          <a:xfrm>
            <a:off x="6445250" y="6042027"/>
            <a:ext cx="512763"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8DA47DC7-E236-7144-93DD-7E2F3D6150B1}" type="slidenum">
              <a:rPr lang="en-US" altLang="en-LT"/>
              <a:pPr>
                <a:defRPr/>
              </a:pPr>
              <a:t>‹#›</a:t>
            </a:fld>
            <a:endParaRPr lang="en-US" altLang="en-LT"/>
          </a:p>
        </p:txBody>
      </p:sp>
    </p:spTree>
    <p:extLst>
      <p:ext uri="{BB962C8B-B14F-4D97-AF65-F5344CB8AC3E}">
        <p14:creationId xmlns:p14="http://schemas.microsoft.com/office/powerpoint/2010/main" val="32756923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cSld name="1_Turinys">
    <p:spTree>
      <p:nvGrpSpPr>
        <p:cNvPr id="1" name=""/>
        <p:cNvGrpSpPr/>
        <p:nvPr/>
      </p:nvGrpSpPr>
      <p:grpSpPr>
        <a:xfrm>
          <a:off x="0" y="0"/>
          <a:ext cx="0" cy="0"/>
          <a:chOff x="0" y="0"/>
          <a:chExt cx="0" cy="0"/>
        </a:xfrm>
      </p:grpSpPr>
      <p:sp>
        <p:nvSpPr>
          <p:cNvPr id="2" name="Turinio vietos rezervavimo ženklas 1"/>
          <p:cNvSpPr>
            <a:spLocks noGrp="1"/>
          </p:cNvSpPr>
          <p:nvPr>
            <p:ph/>
          </p:nvPr>
        </p:nvSpPr>
        <p:spPr>
          <a:xfrm>
            <a:off x="457200" y="274642"/>
            <a:ext cx="8229600" cy="5851525"/>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Tree>
    <p:extLst>
      <p:ext uri="{BB962C8B-B14F-4D97-AF65-F5344CB8AC3E}">
        <p14:creationId xmlns:p14="http://schemas.microsoft.com/office/powerpoint/2010/main" val="37673608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56325867"/>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74339077"/>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6/2/26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35297442"/>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6/2/26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2235281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ulinė skaidrė 3">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7B8D4861-4A86-764B-B457-6A50489A3B13}"/>
              </a:ext>
            </a:extLst>
          </p:cNvPr>
          <p:cNvSpPr/>
          <p:nvPr userDrawn="1"/>
        </p:nvSpPr>
        <p:spPr>
          <a:xfrm>
            <a:off x="4572001" y="2870200"/>
            <a:ext cx="1057275" cy="1333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pic>
        <p:nvPicPr>
          <p:cNvPr id="5" name="Picture 7">
            <a:extLst>
              <a:ext uri="{FF2B5EF4-FFF2-40B4-BE49-F238E27FC236}">
                <a16:creationId xmlns:a16="http://schemas.microsoft.com/office/drawing/2014/main" id="{6EF7BC7A-0946-E342-AEC2-2E77A1313D2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97463" y="585790"/>
            <a:ext cx="2228850" cy="111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ctrTitle"/>
          </p:nvPr>
        </p:nvSpPr>
        <p:spPr>
          <a:xfrm>
            <a:off x="4843897" y="3338945"/>
            <a:ext cx="4047259" cy="3186462"/>
          </a:xfrm>
        </p:spPr>
        <p:txBody>
          <a:bodyPr>
            <a:normAutofit/>
          </a:bodyPr>
          <a:lstStyle>
            <a:lvl1pPr algn="l">
              <a:defRPr sz="4050"/>
            </a:lvl1pPr>
          </a:lstStyle>
          <a:p>
            <a:r>
              <a:rPr lang="lt-LT"/>
              <a:t>Spustelėję redag. ruoš. pavad. stilių</a:t>
            </a:r>
            <a:endParaRPr lang="en-US" dirty="0"/>
          </a:p>
        </p:txBody>
      </p:sp>
      <p:sp>
        <p:nvSpPr>
          <p:cNvPr id="10" name="Picture Placeholder 9"/>
          <p:cNvSpPr>
            <a:spLocks noGrp="1"/>
          </p:cNvSpPr>
          <p:nvPr>
            <p:ph type="pic" sz="quarter" idx="10"/>
          </p:nvPr>
        </p:nvSpPr>
        <p:spPr>
          <a:xfrm>
            <a:off x="0" y="0"/>
            <a:ext cx="4572000" cy="6858000"/>
          </a:xfrm>
        </p:spPr>
        <p:txBody>
          <a:bodyPr rtlCol="0">
            <a:normAutofit/>
          </a:bodyPr>
          <a:lstStyle/>
          <a:p>
            <a:pPr lvl="0"/>
            <a:r>
              <a:rPr lang="lt-LT" noProof="0"/>
              <a:t>Spustelėkite piktogr. norėdami įtraukti pav.</a:t>
            </a:r>
            <a:endParaRPr lang="en-US" noProof="0"/>
          </a:p>
        </p:txBody>
      </p:sp>
    </p:spTree>
    <p:extLst>
      <p:ext uri="{BB962C8B-B14F-4D97-AF65-F5344CB8AC3E}">
        <p14:creationId xmlns:p14="http://schemas.microsoft.com/office/powerpoint/2010/main" val="2922612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6/2/26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5921802"/>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6/2/26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10509953"/>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6/2/26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03086619"/>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30834400"/>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82184389"/>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48123466"/>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72998888"/>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objOnly">
  <p:cSld name="1_Turinys">
    <p:spTree>
      <p:nvGrpSpPr>
        <p:cNvPr id="1" name=""/>
        <p:cNvGrpSpPr/>
        <p:nvPr/>
      </p:nvGrpSpPr>
      <p:grpSpPr>
        <a:xfrm>
          <a:off x="0" y="0"/>
          <a:ext cx="0" cy="0"/>
          <a:chOff x="0" y="0"/>
          <a:chExt cx="0" cy="0"/>
        </a:xfrm>
      </p:grpSpPr>
      <p:sp>
        <p:nvSpPr>
          <p:cNvPr id="2" name="Turinio vietos rezervavimo ženklas 1"/>
          <p:cNvSpPr>
            <a:spLocks noGrp="1"/>
          </p:cNvSpPr>
          <p:nvPr>
            <p:ph/>
          </p:nvPr>
        </p:nvSpPr>
        <p:spPr>
          <a:xfrm>
            <a:off x="457200" y="274642"/>
            <a:ext cx="8229600" cy="5851525"/>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Tree>
    <p:extLst>
      <p:ext uri="{BB962C8B-B14F-4D97-AF65-F5344CB8AC3E}">
        <p14:creationId xmlns:p14="http://schemas.microsoft.com/office/powerpoint/2010/main" val="3997832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urinys">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1" y="0"/>
            <a:ext cx="3480435" cy="6858000"/>
          </a:xfrm>
        </p:spPr>
        <p:txBody>
          <a:bodyPr rtlCol="0">
            <a:normAutofit/>
          </a:bodyPr>
          <a:lstStyle/>
          <a:p>
            <a:pPr lvl="0"/>
            <a:r>
              <a:rPr lang="lt-LT" noProof="0"/>
              <a:t>Spustelėkite piktogr. norėdami įtraukti pav.</a:t>
            </a:r>
            <a:endParaRPr lang="en-US" noProof="0"/>
          </a:p>
        </p:txBody>
      </p:sp>
      <p:sp>
        <p:nvSpPr>
          <p:cNvPr id="6" name="Title 1"/>
          <p:cNvSpPr>
            <a:spLocks noGrp="1"/>
          </p:cNvSpPr>
          <p:nvPr>
            <p:ph type="title"/>
          </p:nvPr>
        </p:nvSpPr>
        <p:spPr>
          <a:xfrm>
            <a:off x="4541045" y="1889760"/>
            <a:ext cx="4112895" cy="833120"/>
          </a:xfrm>
        </p:spPr>
        <p:txBody>
          <a:bodyPr/>
          <a:lstStyle/>
          <a:p>
            <a:r>
              <a:rPr lang="lt-LT"/>
              <a:t>Spustelėję redag. ruoš. pavad. stilių</a:t>
            </a:r>
            <a:endParaRPr lang="en-US" dirty="0"/>
          </a:p>
        </p:txBody>
      </p:sp>
      <p:sp>
        <p:nvSpPr>
          <p:cNvPr id="8" name="Text Placeholder 8"/>
          <p:cNvSpPr>
            <a:spLocks noGrp="1"/>
          </p:cNvSpPr>
          <p:nvPr>
            <p:ph type="body" sz="quarter" idx="14"/>
          </p:nvPr>
        </p:nvSpPr>
        <p:spPr>
          <a:xfrm>
            <a:off x="4541521" y="3024493"/>
            <a:ext cx="4112419" cy="3345510"/>
          </a:xfrm>
        </p:spPr>
        <p:txBody>
          <a:bodyPr/>
          <a:lstStyle>
            <a:lvl1pPr marL="342900" marR="0" indent="-342900" algn="l" defTabSz="685800" rtl="0" eaLnBrk="1" fontAlgn="auto" latinLnBrk="0" hangingPunct="1">
              <a:lnSpc>
                <a:spcPct val="90000"/>
              </a:lnSpc>
              <a:spcBef>
                <a:spcPts val="750"/>
              </a:spcBef>
              <a:spcAft>
                <a:spcPts val="0"/>
              </a:spcAft>
              <a:buClr>
                <a:schemeClr val="tx1"/>
              </a:buClr>
              <a:buSzPct val="108000"/>
              <a:buFont typeface="+mj-lt"/>
              <a:buAutoNum type="arabicPeriod"/>
              <a:tabLst/>
              <a:defRPr/>
            </a:lvl1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lt-LT" dirty="0"/>
          </a:p>
        </p:txBody>
      </p:sp>
    </p:spTree>
    <p:extLst>
      <p:ext uri="{BB962C8B-B14F-4D97-AF65-F5344CB8AC3E}">
        <p14:creationId xmlns:p14="http://schemas.microsoft.com/office/powerpoint/2010/main" val="2003707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as">
    <p:spTree>
      <p:nvGrpSpPr>
        <p:cNvPr id="1" name=""/>
        <p:cNvGrpSpPr/>
        <p:nvPr/>
      </p:nvGrpSpPr>
      <p:grpSpPr>
        <a:xfrm>
          <a:off x="0" y="0"/>
          <a:ext cx="0" cy="0"/>
          <a:chOff x="0" y="0"/>
          <a:chExt cx="0" cy="0"/>
        </a:xfrm>
      </p:grpSpPr>
      <p:sp>
        <p:nvSpPr>
          <p:cNvPr id="2" name="Title 1"/>
          <p:cNvSpPr>
            <a:spLocks noGrp="1"/>
          </p:cNvSpPr>
          <p:nvPr>
            <p:ph type="title"/>
          </p:nvPr>
        </p:nvSpPr>
        <p:spPr>
          <a:xfrm>
            <a:off x="628651" y="1186842"/>
            <a:ext cx="6790459" cy="1126868"/>
          </a:xfrm>
        </p:spPr>
        <p:txBody>
          <a:bodyPr/>
          <a:lstStyle/>
          <a:p>
            <a:r>
              <a:rPr lang="lt-LT"/>
              <a:t>Spustelėję redag. ruoš. pavad. stilių</a:t>
            </a:r>
            <a:endParaRPr lang="en-US" dirty="0"/>
          </a:p>
        </p:txBody>
      </p:sp>
      <p:sp>
        <p:nvSpPr>
          <p:cNvPr id="6" name="Text Placeholder 5"/>
          <p:cNvSpPr>
            <a:spLocks noGrp="1"/>
          </p:cNvSpPr>
          <p:nvPr>
            <p:ph type="body" sz="quarter" idx="12"/>
          </p:nvPr>
        </p:nvSpPr>
        <p:spPr>
          <a:xfrm>
            <a:off x="628651" y="2512405"/>
            <a:ext cx="6790459" cy="3597450"/>
          </a:xfrm>
        </p:spPr>
        <p:txBody>
          <a:bodyPr/>
          <a:lstStyle/>
          <a:p>
            <a:pPr lvl="0"/>
            <a:r>
              <a:rPr lang="lt-LT"/>
              <a:t>Spustelėję redag. ruoš. teksto stilių</a:t>
            </a:r>
          </a:p>
        </p:txBody>
      </p:sp>
    </p:spTree>
    <p:extLst>
      <p:ext uri="{BB962C8B-B14F-4D97-AF65-F5344CB8AC3E}">
        <p14:creationId xmlns:p14="http://schemas.microsoft.com/office/powerpoint/2010/main" val="3993458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aveikslėlis ir tekstas">
    <p:spTree>
      <p:nvGrpSpPr>
        <p:cNvPr id="1" name=""/>
        <p:cNvGrpSpPr/>
        <p:nvPr/>
      </p:nvGrpSpPr>
      <p:grpSpPr>
        <a:xfrm>
          <a:off x="0" y="0"/>
          <a:ext cx="0" cy="0"/>
          <a:chOff x="0" y="0"/>
          <a:chExt cx="0" cy="0"/>
        </a:xfrm>
      </p:grpSpPr>
      <p:sp>
        <p:nvSpPr>
          <p:cNvPr id="2" name="Title 1"/>
          <p:cNvSpPr>
            <a:spLocks noGrp="1"/>
          </p:cNvSpPr>
          <p:nvPr>
            <p:ph type="title"/>
          </p:nvPr>
        </p:nvSpPr>
        <p:spPr>
          <a:xfrm>
            <a:off x="3132445" y="1392063"/>
            <a:ext cx="5097157" cy="1216922"/>
          </a:xfrm>
        </p:spPr>
        <p:txBody>
          <a:bodyPr anchor="b"/>
          <a:lstStyle/>
          <a:p>
            <a:r>
              <a:rPr lang="lt-LT"/>
              <a:t>Spustelėję redag. ruoš. pavad. stilių</a:t>
            </a:r>
            <a:endParaRPr lang="en-US" dirty="0"/>
          </a:p>
        </p:txBody>
      </p:sp>
      <p:sp>
        <p:nvSpPr>
          <p:cNvPr id="10" name="Text Placeholder 9"/>
          <p:cNvSpPr>
            <a:spLocks noGrp="1"/>
          </p:cNvSpPr>
          <p:nvPr>
            <p:ph type="body" sz="quarter" idx="14"/>
          </p:nvPr>
        </p:nvSpPr>
        <p:spPr>
          <a:xfrm>
            <a:off x="3132426" y="2909458"/>
            <a:ext cx="5097066" cy="3178897"/>
          </a:xfrm>
        </p:spPr>
        <p:txBody>
          <a:bodyPr>
            <a:normAutofit/>
          </a:bodyPr>
          <a:lstStyle>
            <a:lvl1pPr>
              <a:defRPr sz="1500"/>
            </a:lvl1pPr>
          </a:lstStyle>
          <a:p>
            <a:pPr lvl="0"/>
            <a:r>
              <a:rPr lang="lt-LT"/>
              <a:t>Spustelėję redag. ruoš. teksto stilių</a:t>
            </a:r>
          </a:p>
        </p:txBody>
      </p:sp>
      <p:sp>
        <p:nvSpPr>
          <p:cNvPr id="8" name="Picture Placeholder 7"/>
          <p:cNvSpPr>
            <a:spLocks noGrp="1"/>
          </p:cNvSpPr>
          <p:nvPr>
            <p:ph type="pic" sz="quarter" idx="13"/>
          </p:nvPr>
        </p:nvSpPr>
        <p:spPr>
          <a:xfrm>
            <a:off x="1" y="7941"/>
            <a:ext cx="2276475" cy="6842125"/>
          </a:xfrm>
        </p:spPr>
        <p:txBody>
          <a:bodyPr rtlCol="0">
            <a:normAutofit/>
          </a:bodyPr>
          <a:lstStyle/>
          <a:p>
            <a:pPr lvl="0"/>
            <a:r>
              <a:rPr lang="lt-LT" noProof="0"/>
              <a:t>Spustelėkite piktogr. norėdami įtraukti pav.</a:t>
            </a:r>
            <a:endParaRPr lang="en-US" noProof="0"/>
          </a:p>
        </p:txBody>
      </p:sp>
    </p:spTree>
    <p:extLst>
      <p:ext uri="{BB962C8B-B14F-4D97-AF65-F5344CB8AC3E}">
        <p14:creationId xmlns:p14="http://schemas.microsoft.com/office/powerpoint/2010/main" val="3865780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kyriaus pavadinimas">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94EF0EE6-A102-0940-A3A1-78AF52BDA4B5}"/>
              </a:ext>
            </a:extLst>
          </p:cNvPr>
          <p:cNvSpPr/>
          <p:nvPr userDrawn="1"/>
        </p:nvSpPr>
        <p:spPr>
          <a:xfrm>
            <a:off x="431801" y="573090"/>
            <a:ext cx="1270000" cy="1412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pic>
        <p:nvPicPr>
          <p:cNvPr id="5" name="Picture 5">
            <a:extLst>
              <a:ext uri="{FF2B5EF4-FFF2-40B4-BE49-F238E27FC236}">
                <a16:creationId xmlns:a16="http://schemas.microsoft.com/office/drawing/2014/main" id="{9B571FBB-47C1-494D-A685-6F690E35B46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1588" y="5875338"/>
            <a:ext cx="10858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829403" y="1003148"/>
            <a:ext cx="3773772" cy="3657600"/>
          </a:xfrm>
        </p:spPr>
        <p:txBody>
          <a:bodyPr>
            <a:normAutofit/>
          </a:bodyPr>
          <a:lstStyle>
            <a:lvl1pPr>
              <a:defRPr sz="4050"/>
            </a:lvl1pPr>
          </a:lstStyle>
          <a:p>
            <a:r>
              <a:rPr lang="lt-LT"/>
              <a:t>Spustelėję redag. ruoš. pavad. stilių</a:t>
            </a:r>
            <a:endParaRPr lang="en-US" dirty="0"/>
          </a:p>
        </p:txBody>
      </p:sp>
    </p:spTree>
    <p:extLst>
      <p:ext uri="{BB962C8B-B14F-4D97-AF65-F5344CB8AC3E}">
        <p14:creationId xmlns:p14="http://schemas.microsoft.com/office/powerpoint/2010/main" val="1139536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kyriaus pavadinimas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5A8193-6C01-6440-B2E6-6ABD8B041CDF}"/>
              </a:ext>
            </a:extLst>
          </p:cNvPr>
          <p:cNvSpPr/>
          <p:nvPr userDrawn="1"/>
        </p:nvSpPr>
        <p:spPr>
          <a:xfrm>
            <a:off x="431801" y="573090"/>
            <a:ext cx="1270000" cy="1412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9" name="Text Placeholder 8"/>
          <p:cNvSpPr>
            <a:spLocks noGrp="1"/>
          </p:cNvSpPr>
          <p:nvPr>
            <p:ph type="body" sz="quarter" idx="10"/>
          </p:nvPr>
        </p:nvSpPr>
        <p:spPr>
          <a:xfrm>
            <a:off x="7457359" y="4727407"/>
            <a:ext cx="1457325" cy="1765468"/>
          </a:xfrm>
          <a:noFill/>
          <a:ln>
            <a:noFill/>
          </a:ln>
        </p:spPr>
        <p:txBody>
          <a:bodyPr anchor="b">
            <a:normAutofit/>
          </a:bodyPr>
          <a:lstStyle>
            <a:lvl1pPr algn="r">
              <a:defRPr sz="7200" b="1">
                <a:solidFill>
                  <a:schemeClr val="tx1"/>
                </a:solidFill>
                <a:latin typeface="GT Walsheim" charset="0"/>
                <a:ea typeface="GT Walsheim" charset="0"/>
                <a:cs typeface="GT Walsheim" charset="0"/>
              </a:defRPr>
            </a:lvl1pPr>
          </a:lstStyle>
          <a:p>
            <a:pPr lvl="0"/>
            <a:r>
              <a:rPr lang="lt-LT"/>
              <a:t>Spustelėję redag. ruoš. teksto stilių</a:t>
            </a:r>
          </a:p>
        </p:txBody>
      </p:sp>
      <p:sp>
        <p:nvSpPr>
          <p:cNvPr id="5" name="Title 1"/>
          <p:cNvSpPr>
            <a:spLocks noGrp="1"/>
          </p:cNvSpPr>
          <p:nvPr>
            <p:ph type="title"/>
          </p:nvPr>
        </p:nvSpPr>
        <p:spPr>
          <a:xfrm>
            <a:off x="829403" y="1003148"/>
            <a:ext cx="3773772" cy="3657600"/>
          </a:xfrm>
        </p:spPr>
        <p:txBody>
          <a:bodyPr>
            <a:normAutofit/>
          </a:bodyPr>
          <a:lstStyle>
            <a:lvl1pPr>
              <a:defRPr sz="4050"/>
            </a:lvl1pPr>
          </a:lstStyle>
          <a:p>
            <a:r>
              <a:rPr lang="lt-LT"/>
              <a:t>Spustelėję redag. ruoš. pavad. stilių</a:t>
            </a:r>
            <a:endParaRPr lang="en-US" dirty="0"/>
          </a:p>
        </p:txBody>
      </p:sp>
    </p:spTree>
    <p:extLst>
      <p:ext uri="{BB962C8B-B14F-4D97-AF65-F5344CB8AC3E}">
        <p14:creationId xmlns:p14="http://schemas.microsoft.com/office/powerpoint/2010/main" val="1924017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kyriaus pavadinimas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E3F9F7-F7FD-D843-960C-B724ED90E8F6}"/>
              </a:ext>
            </a:extLst>
          </p:cNvPr>
          <p:cNvSpPr/>
          <p:nvPr userDrawn="1"/>
        </p:nvSpPr>
        <p:spPr>
          <a:xfrm>
            <a:off x="431801" y="573090"/>
            <a:ext cx="1270000" cy="1412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9" name="Picture Placeholder 8"/>
          <p:cNvSpPr>
            <a:spLocks noGrp="1"/>
          </p:cNvSpPr>
          <p:nvPr>
            <p:ph type="pic" sz="quarter" idx="10"/>
          </p:nvPr>
        </p:nvSpPr>
        <p:spPr>
          <a:xfrm>
            <a:off x="0" y="0"/>
            <a:ext cx="9144000" cy="6858000"/>
          </a:xfrm>
        </p:spPr>
        <p:txBody>
          <a:bodyPr rtlCol="0">
            <a:normAutofit/>
          </a:bodyPr>
          <a:lstStyle/>
          <a:p>
            <a:pPr lvl="0"/>
            <a:r>
              <a:rPr lang="lt-LT" noProof="0"/>
              <a:t>Spustelėkite piktogr. norėdami įtraukti pav.</a:t>
            </a:r>
            <a:endParaRPr lang="en-US" noProof="0" dirty="0"/>
          </a:p>
        </p:txBody>
      </p:sp>
      <p:sp>
        <p:nvSpPr>
          <p:cNvPr id="5" name="Title 1"/>
          <p:cNvSpPr>
            <a:spLocks noGrp="1"/>
          </p:cNvSpPr>
          <p:nvPr>
            <p:ph type="title"/>
          </p:nvPr>
        </p:nvSpPr>
        <p:spPr>
          <a:xfrm>
            <a:off x="829403" y="1003148"/>
            <a:ext cx="3773772" cy="3657600"/>
          </a:xfrm>
        </p:spPr>
        <p:txBody>
          <a:bodyPr>
            <a:normAutofit/>
          </a:bodyPr>
          <a:lstStyle>
            <a:lvl1pPr>
              <a:defRPr sz="4050"/>
            </a:lvl1pPr>
          </a:lstStyle>
          <a:p>
            <a:r>
              <a:rPr lang="lt-LT"/>
              <a:t>Spustelėję redag. ruoš. pavad. stilių</a:t>
            </a:r>
            <a:endParaRPr lang="en-US" dirty="0"/>
          </a:p>
        </p:txBody>
      </p:sp>
    </p:spTree>
    <p:extLst>
      <p:ext uri="{BB962C8B-B14F-4D97-AF65-F5344CB8AC3E}">
        <p14:creationId xmlns:p14="http://schemas.microsoft.com/office/powerpoint/2010/main" val="2445669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2.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9698" name="Title Placeholder 1">
            <a:extLst>
              <a:ext uri="{FF2B5EF4-FFF2-40B4-BE49-F238E27FC236}">
                <a16:creationId xmlns:a16="http://schemas.microsoft.com/office/drawing/2014/main" id="{53294DE8-38AC-AE4B-B832-6081B65B2504}"/>
              </a:ext>
            </a:extLst>
          </p:cNvPr>
          <p:cNvSpPr>
            <a:spLocks noGrp="1"/>
          </p:cNvSpPr>
          <p:nvPr>
            <p:ph type="title"/>
          </p:nvPr>
        </p:nvSpPr>
        <p:spPr bwMode="auto">
          <a:xfrm>
            <a:off x="628651" y="715963"/>
            <a:ext cx="6697663"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lt-LT" altLang="lt-LT"/>
              <a:t>Spustelėję redag. ruoš. pavad. stilių</a:t>
            </a:r>
            <a:endParaRPr lang="en-US" altLang="lt-LT"/>
          </a:p>
        </p:txBody>
      </p:sp>
      <p:sp>
        <p:nvSpPr>
          <p:cNvPr id="29699" name="Text Placeholder 2">
            <a:extLst>
              <a:ext uri="{FF2B5EF4-FFF2-40B4-BE49-F238E27FC236}">
                <a16:creationId xmlns:a16="http://schemas.microsoft.com/office/drawing/2014/main" id="{AF8DD2C3-17A5-D347-BD8A-D28A162A1DDC}"/>
              </a:ext>
            </a:extLst>
          </p:cNvPr>
          <p:cNvSpPr>
            <a:spLocks noGrp="1"/>
          </p:cNvSpPr>
          <p:nvPr>
            <p:ph type="body" idx="1"/>
          </p:nvPr>
        </p:nvSpPr>
        <p:spPr bwMode="auto">
          <a:xfrm>
            <a:off x="628651" y="2276475"/>
            <a:ext cx="6697663" cy="314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t-LT"/>
              <a:t>Click to edit Master text styles</a:t>
            </a:r>
          </a:p>
        </p:txBody>
      </p:sp>
      <p:sp>
        <p:nvSpPr>
          <p:cNvPr id="8" name="Footer Placeholder 4">
            <a:extLst>
              <a:ext uri="{FF2B5EF4-FFF2-40B4-BE49-F238E27FC236}">
                <a16:creationId xmlns:a16="http://schemas.microsoft.com/office/drawing/2014/main" id="{BA6A38DB-4ACF-3A44-B8E3-57C86D11F0B9}"/>
              </a:ext>
            </a:extLst>
          </p:cNvPr>
          <p:cNvSpPr txBox="1">
            <a:spLocks/>
          </p:cNvSpPr>
          <p:nvPr/>
        </p:nvSpPr>
        <p:spPr>
          <a:xfrm>
            <a:off x="5078414" y="6356352"/>
            <a:ext cx="2786062" cy="365125"/>
          </a:xfrm>
          <a:prstGeom prst="rect">
            <a:avLst/>
          </a:prstGeom>
        </p:spPr>
        <p:txBody>
          <a:bodyPr lIns="68580" tIns="34290" rIns="68580" bIns="34290" anchor="ctr"/>
          <a:lstStyle>
            <a:defPPr>
              <a:defRPr lang="lt-LT"/>
            </a:defPPr>
            <a:lvl1pPr marL="0" algn="ctr" defTabSz="914400" rtl="0" eaLnBrk="1" latinLnBrk="0" hangingPunct="1">
              <a:defRPr sz="1200" kern="1200">
                <a:solidFill>
                  <a:schemeClr val="bg1">
                    <a:lumMod val="50000"/>
                  </a:schemeClr>
                </a:solidFill>
                <a:latin typeface="GT Walsheim" charset="0"/>
                <a:ea typeface="GT Walsheim" charset="0"/>
                <a:cs typeface="GT Walsheim"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sz="900"/>
          </a:p>
        </p:txBody>
      </p:sp>
      <p:pic>
        <p:nvPicPr>
          <p:cNvPr id="29701" name="Picture 10">
            <a:extLst>
              <a:ext uri="{FF2B5EF4-FFF2-40B4-BE49-F238E27FC236}">
                <a16:creationId xmlns:a16="http://schemas.microsoft.com/office/drawing/2014/main" id="{1804BA0F-38ED-0E40-85B0-332EC8C66D51}"/>
              </a:ext>
            </a:extLst>
          </p:cNvPr>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7621588" y="522288"/>
            <a:ext cx="10858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82215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hf hdr="0" ftr="0" dt="0"/>
  <p:txStyles>
    <p:titleStyle>
      <a:lvl1pPr algn="l" defTabSz="685800" rtl="0" eaLnBrk="0" fontAlgn="base" hangingPunct="0">
        <a:lnSpc>
          <a:spcPct val="90000"/>
        </a:lnSpc>
        <a:spcBef>
          <a:spcPct val="0"/>
        </a:spcBef>
        <a:spcAft>
          <a:spcPct val="0"/>
        </a:spcAft>
        <a:defRPr sz="3300" b="1" kern="1200">
          <a:solidFill>
            <a:schemeClr val="tx1"/>
          </a:solidFill>
          <a:latin typeface="Arial" charset="0"/>
          <a:ea typeface="Arial" charset="0"/>
          <a:cs typeface="Arial" charset="0"/>
        </a:defRPr>
      </a:lvl1pPr>
      <a:lvl2pPr algn="l" defTabSz="685800" rtl="0" eaLnBrk="0" fontAlgn="base" hangingPunct="0">
        <a:lnSpc>
          <a:spcPct val="90000"/>
        </a:lnSpc>
        <a:spcBef>
          <a:spcPct val="0"/>
        </a:spcBef>
        <a:spcAft>
          <a:spcPct val="0"/>
        </a:spcAft>
        <a:defRPr sz="3300" b="1">
          <a:solidFill>
            <a:schemeClr val="tx1"/>
          </a:solidFill>
          <a:latin typeface="Arial" panose="020B0604020202020204" pitchFamily="34" charset="0"/>
          <a:cs typeface="Arial" panose="020B0604020202020204" pitchFamily="34" charset="0"/>
        </a:defRPr>
      </a:lvl2pPr>
      <a:lvl3pPr algn="l" defTabSz="685800" rtl="0" eaLnBrk="0" fontAlgn="base" hangingPunct="0">
        <a:lnSpc>
          <a:spcPct val="90000"/>
        </a:lnSpc>
        <a:spcBef>
          <a:spcPct val="0"/>
        </a:spcBef>
        <a:spcAft>
          <a:spcPct val="0"/>
        </a:spcAft>
        <a:defRPr sz="3300" b="1">
          <a:solidFill>
            <a:schemeClr val="tx1"/>
          </a:solidFill>
          <a:latin typeface="Arial" panose="020B0604020202020204" pitchFamily="34" charset="0"/>
          <a:cs typeface="Arial" panose="020B0604020202020204" pitchFamily="34" charset="0"/>
        </a:defRPr>
      </a:lvl3pPr>
      <a:lvl4pPr algn="l" defTabSz="685800" rtl="0" eaLnBrk="0" fontAlgn="base" hangingPunct="0">
        <a:lnSpc>
          <a:spcPct val="90000"/>
        </a:lnSpc>
        <a:spcBef>
          <a:spcPct val="0"/>
        </a:spcBef>
        <a:spcAft>
          <a:spcPct val="0"/>
        </a:spcAft>
        <a:defRPr sz="3300" b="1">
          <a:solidFill>
            <a:schemeClr val="tx1"/>
          </a:solidFill>
          <a:latin typeface="Arial" panose="020B0604020202020204" pitchFamily="34" charset="0"/>
          <a:cs typeface="Arial" panose="020B0604020202020204" pitchFamily="34" charset="0"/>
        </a:defRPr>
      </a:lvl4pPr>
      <a:lvl5pPr algn="l" defTabSz="685800" rtl="0" eaLnBrk="0" fontAlgn="base" hangingPunct="0">
        <a:lnSpc>
          <a:spcPct val="90000"/>
        </a:lnSpc>
        <a:spcBef>
          <a:spcPct val="0"/>
        </a:spcBef>
        <a:spcAft>
          <a:spcPct val="0"/>
        </a:spcAft>
        <a:defRPr sz="3300" b="1">
          <a:solidFill>
            <a:schemeClr val="tx1"/>
          </a:solidFill>
          <a:latin typeface="Arial" panose="020B0604020202020204" pitchFamily="34" charset="0"/>
          <a:cs typeface="Arial" panose="020B0604020202020204" pitchFamily="34" charset="0"/>
        </a:defRPr>
      </a:lvl5pPr>
      <a:lvl6pPr marL="457200" algn="l" defTabSz="685800" rtl="0" fontAlgn="base">
        <a:lnSpc>
          <a:spcPct val="90000"/>
        </a:lnSpc>
        <a:spcBef>
          <a:spcPct val="0"/>
        </a:spcBef>
        <a:spcAft>
          <a:spcPct val="0"/>
        </a:spcAft>
        <a:defRPr sz="3300" b="1">
          <a:solidFill>
            <a:schemeClr val="tx1"/>
          </a:solidFill>
          <a:latin typeface="Arial" panose="020B0604020202020204" pitchFamily="34" charset="0"/>
          <a:cs typeface="Arial" panose="020B0604020202020204" pitchFamily="34" charset="0"/>
        </a:defRPr>
      </a:lvl6pPr>
      <a:lvl7pPr marL="914400" algn="l" defTabSz="685800" rtl="0" fontAlgn="base">
        <a:lnSpc>
          <a:spcPct val="90000"/>
        </a:lnSpc>
        <a:spcBef>
          <a:spcPct val="0"/>
        </a:spcBef>
        <a:spcAft>
          <a:spcPct val="0"/>
        </a:spcAft>
        <a:defRPr sz="3300" b="1">
          <a:solidFill>
            <a:schemeClr val="tx1"/>
          </a:solidFill>
          <a:latin typeface="Arial" panose="020B0604020202020204" pitchFamily="34" charset="0"/>
          <a:cs typeface="Arial" panose="020B0604020202020204" pitchFamily="34" charset="0"/>
        </a:defRPr>
      </a:lvl7pPr>
      <a:lvl8pPr marL="1371600" algn="l" defTabSz="685800" rtl="0" fontAlgn="base">
        <a:lnSpc>
          <a:spcPct val="90000"/>
        </a:lnSpc>
        <a:spcBef>
          <a:spcPct val="0"/>
        </a:spcBef>
        <a:spcAft>
          <a:spcPct val="0"/>
        </a:spcAft>
        <a:defRPr sz="3300" b="1">
          <a:solidFill>
            <a:schemeClr val="tx1"/>
          </a:solidFill>
          <a:latin typeface="Arial" panose="020B0604020202020204" pitchFamily="34" charset="0"/>
          <a:cs typeface="Arial" panose="020B0604020202020204" pitchFamily="34" charset="0"/>
        </a:defRPr>
      </a:lvl8pPr>
      <a:lvl9pPr marL="1828800" algn="l" defTabSz="685800" rtl="0" fontAlgn="base">
        <a:lnSpc>
          <a:spcPct val="90000"/>
        </a:lnSpc>
        <a:spcBef>
          <a:spcPct val="0"/>
        </a:spcBef>
        <a:spcAft>
          <a:spcPct val="0"/>
        </a:spcAft>
        <a:defRPr sz="3300" b="1">
          <a:solidFill>
            <a:schemeClr val="tx1"/>
          </a:solidFill>
          <a:latin typeface="Arial" panose="020B0604020202020204" pitchFamily="34" charset="0"/>
          <a:cs typeface="Arial" panose="020B0604020202020204" pitchFamily="34" charset="0"/>
        </a:defRPr>
      </a:lvl9pPr>
    </p:titleStyle>
    <p:bodyStyle>
      <a:lvl1pPr algn="l" defTabSz="685800" rtl="0" eaLnBrk="0" fontAlgn="base" hangingPunct="0">
        <a:lnSpc>
          <a:spcPct val="90000"/>
        </a:lnSpc>
        <a:spcBef>
          <a:spcPts val="750"/>
        </a:spcBef>
        <a:spcAft>
          <a:spcPct val="0"/>
        </a:spcAft>
        <a:buFont typeface="Arial" panose="020B0604020202020204" pitchFamily="34" charset="0"/>
        <a:defRPr sz="1500" kern="1200">
          <a:solidFill>
            <a:srgbClr val="7F7F7F"/>
          </a:solidFill>
          <a:latin typeface="Arial" charset="0"/>
          <a:ea typeface="Arial" charset="0"/>
          <a:cs typeface="Arial" charset="0"/>
        </a:defRPr>
      </a:lvl1pPr>
      <a:lvl2pPr marL="342900" algn="l" defTabSz="685800" rtl="0" eaLnBrk="0" fontAlgn="base" hangingPunct="0">
        <a:lnSpc>
          <a:spcPct val="90000"/>
        </a:lnSpc>
        <a:spcBef>
          <a:spcPts val="375"/>
        </a:spcBef>
        <a:spcAft>
          <a:spcPct val="0"/>
        </a:spcAft>
        <a:buFont typeface="Arial" panose="020B0604020202020204" pitchFamily="34" charset="0"/>
        <a:defRPr sz="1500" kern="1200">
          <a:solidFill>
            <a:srgbClr val="7F7F7F"/>
          </a:solidFill>
          <a:latin typeface="GT Walsheim" charset="0"/>
          <a:ea typeface="GT Walsheim" charset="0"/>
          <a:cs typeface="GT Walsheim" charset="0"/>
        </a:defRPr>
      </a:lvl2pPr>
      <a:lvl3pPr marL="685800" algn="l" defTabSz="685800" rtl="0" eaLnBrk="0" fontAlgn="base" hangingPunct="0">
        <a:lnSpc>
          <a:spcPct val="90000"/>
        </a:lnSpc>
        <a:spcBef>
          <a:spcPts val="375"/>
        </a:spcBef>
        <a:spcAft>
          <a:spcPct val="0"/>
        </a:spcAft>
        <a:buFont typeface="Arial" panose="020B0604020202020204" pitchFamily="34" charset="0"/>
        <a:defRPr sz="1300" kern="1200">
          <a:solidFill>
            <a:srgbClr val="7F7F7F"/>
          </a:solidFill>
          <a:latin typeface="GT Walsheim" charset="0"/>
          <a:ea typeface="GT Walsheim" charset="0"/>
          <a:cs typeface="GT Walsheim" charset="0"/>
        </a:defRPr>
      </a:lvl3pPr>
      <a:lvl4pPr marL="1028700" algn="l" defTabSz="685800" rtl="0" eaLnBrk="0" fontAlgn="base" hangingPunct="0">
        <a:lnSpc>
          <a:spcPct val="90000"/>
        </a:lnSpc>
        <a:spcBef>
          <a:spcPts val="375"/>
        </a:spcBef>
        <a:spcAft>
          <a:spcPct val="0"/>
        </a:spcAft>
        <a:buFont typeface="Arial" panose="020B0604020202020204" pitchFamily="34" charset="0"/>
        <a:defRPr sz="1200" kern="1200">
          <a:solidFill>
            <a:srgbClr val="7F7F7F"/>
          </a:solidFill>
          <a:latin typeface="GT Walsheim" charset="0"/>
          <a:ea typeface="GT Walsheim" charset="0"/>
          <a:cs typeface="GT Walsheim" charset="0"/>
        </a:defRPr>
      </a:lvl4pPr>
      <a:lvl5pPr marL="1371600" algn="l" defTabSz="685800" rtl="0" eaLnBrk="0" fontAlgn="base" hangingPunct="0">
        <a:lnSpc>
          <a:spcPct val="90000"/>
        </a:lnSpc>
        <a:spcBef>
          <a:spcPts val="375"/>
        </a:spcBef>
        <a:spcAft>
          <a:spcPct val="0"/>
        </a:spcAft>
        <a:buFont typeface="Arial" panose="020B0604020202020204" pitchFamily="34" charset="0"/>
        <a:defRPr sz="1200" kern="1200">
          <a:solidFill>
            <a:srgbClr val="7F7F7F"/>
          </a:solidFill>
          <a:latin typeface="GT Walsheim" charset="0"/>
          <a:ea typeface="GT Walsheim" charset="0"/>
          <a:cs typeface="GT Walsheim"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6/2/26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55011635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7.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7.xml"/><Relationship Id="rId5" Type="http://schemas.openxmlformats.org/officeDocument/2006/relationships/chart" Target="../charts/char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7.xml"/><Relationship Id="rId5" Type="http://schemas.openxmlformats.org/officeDocument/2006/relationships/chart" Target="../charts/char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12" descr="https://www.vu.lt/site_files/InfS/vaizdai_spaudai/VU_Logo_spalvotas.png">
            <a:extLst>
              <a:ext uri="{FF2B5EF4-FFF2-40B4-BE49-F238E27FC236}">
                <a16:creationId xmlns:a16="http://schemas.microsoft.com/office/drawing/2014/main" id="{ABB497D5-4297-A043-A488-1E28B3F5FE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50800"/>
            <a:ext cx="2382838"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6" name="Picture 14" descr="Vilniaus universiteto Teisės fakultetas">
            <a:extLst>
              <a:ext uri="{FF2B5EF4-FFF2-40B4-BE49-F238E27FC236}">
                <a16:creationId xmlns:a16="http://schemas.microsoft.com/office/drawing/2014/main" id="{B5826489-38C7-0B4F-A730-85B0C5EBF3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4665" y="260352"/>
            <a:ext cx="1927225" cy="192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SlideTitle1">
            <a:extLst>
              <a:ext uri="{FF2B5EF4-FFF2-40B4-BE49-F238E27FC236}">
                <a16:creationId xmlns:a16="http://schemas.microsoft.com/office/drawing/2014/main" id="{76EE240E-2C43-B845-8330-E6C0FB90F011}"/>
              </a:ext>
            </a:extLst>
          </p:cNvPr>
          <p:cNvSpPr txBox="1">
            <a:spLocks noChangeArrowheads="1"/>
          </p:cNvSpPr>
          <p:nvPr/>
        </p:nvSpPr>
        <p:spPr bwMode="auto">
          <a:xfrm>
            <a:off x="756443" y="2290970"/>
            <a:ext cx="7631113" cy="3832020"/>
          </a:xfrm>
          <a:prstGeom prst="rect">
            <a:avLst/>
          </a:prstGeom>
          <a:noFill/>
          <a:ln>
            <a:noFill/>
          </a:ln>
        </p:spPr>
        <p:txBody>
          <a:bodyPr anchor="ctr"/>
          <a:lstStyle>
            <a:lvl1pPr algn="ctr" rtl="0" eaLnBrk="0" fontAlgn="base" hangingPunct="0">
              <a:spcBef>
                <a:spcPct val="0"/>
              </a:spcBef>
              <a:spcAft>
                <a:spcPct val="0"/>
              </a:spcAft>
              <a:buClr>
                <a:schemeClr val="tx1"/>
              </a:buClr>
              <a:defRPr sz="4400">
                <a:solidFill>
                  <a:schemeClr val="tx2"/>
                </a:solidFill>
                <a:latin typeface="+mj-lt"/>
                <a:ea typeface="+mj-ea"/>
                <a:cs typeface="+mj-cs"/>
              </a:defRPr>
            </a:lvl1pPr>
            <a:lvl2pPr algn="ctr" rtl="0" eaLnBrk="0" fontAlgn="base" hangingPunct="0">
              <a:spcBef>
                <a:spcPct val="0"/>
              </a:spcBef>
              <a:spcAft>
                <a:spcPct val="0"/>
              </a:spcAft>
              <a:buClr>
                <a:schemeClr val="tx1"/>
              </a:buClr>
              <a:defRPr sz="4400">
                <a:solidFill>
                  <a:schemeClr val="tx2"/>
                </a:solidFill>
                <a:latin typeface="Garamond" charset="0"/>
              </a:defRPr>
            </a:lvl2pPr>
            <a:lvl3pPr algn="ctr" rtl="0" eaLnBrk="0" fontAlgn="base" hangingPunct="0">
              <a:spcBef>
                <a:spcPct val="0"/>
              </a:spcBef>
              <a:spcAft>
                <a:spcPct val="0"/>
              </a:spcAft>
              <a:buClr>
                <a:schemeClr val="tx1"/>
              </a:buClr>
              <a:defRPr sz="4400">
                <a:solidFill>
                  <a:schemeClr val="tx2"/>
                </a:solidFill>
                <a:latin typeface="Garamond" charset="0"/>
              </a:defRPr>
            </a:lvl3pPr>
            <a:lvl4pPr algn="ctr" rtl="0" eaLnBrk="0" fontAlgn="base" hangingPunct="0">
              <a:spcBef>
                <a:spcPct val="0"/>
              </a:spcBef>
              <a:spcAft>
                <a:spcPct val="0"/>
              </a:spcAft>
              <a:buClr>
                <a:schemeClr val="tx1"/>
              </a:buClr>
              <a:defRPr sz="4400">
                <a:solidFill>
                  <a:schemeClr val="tx2"/>
                </a:solidFill>
                <a:latin typeface="Garamond" charset="0"/>
              </a:defRPr>
            </a:lvl4pPr>
            <a:lvl5pPr algn="ctr" rtl="0" eaLnBrk="0" fontAlgn="base" hangingPunct="0">
              <a:spcBef>
                <a:spcPct val="0"/>
              </a:spcBef>
              <a:spcAft>
                <a:spcPct val="0"/>
              </a:spcAft>
              <a:buClr>
                <a:schemeClr val="tx1"/>
              </a:buClr>
              <a:defRPr sz="4400">
                <a:solidFill>
                  <a:schemeClr val="tx2"/>
                </a:solidFill>
                <a:latin typeface="Garamond" charset="0"/>
              </a:defRPr>
            </a:lvl5pPr>
            <a:lvl6pPr marL="457200" algn="ctr" rtl="0" eaLnBrk="0" fontAlgn="base" hangingPunct="0">
              <a:spcBef>
                <a:spcPct val="0"/>
              </a:spcBef>
              <a:spcAft>
                <a:spcPct val="0"/>
              </a:spcAft>
              <a:buClr>
                <a:schemeClr val="tx1"/>
              </a:buClr>
              <a:defRPr sz="4400">
                <a:solidFill>
                  <a:schemeClr val="tx2"/>
                </a:solidFill>
                <a:latin typeface="Garamond" charset="0"/>
              </a:defRPr>
            </a:lvl6pPr>
            <a:lvl7pPr marL="914400" algn="ctr" rtl="0" eaLnBrk="0" fontAlgn="base" hangingPunct="0">
              <a:spcBef>
                <a:spcPct val="0"/>
              </a:spcBef>
              <a:spcAft>
                <a:spcPct val="0"/>
              </a:spcAft>
              <a:buClr>
                <a:schemeClr val="tx1"/>
              </a:buClr>
              <a:defRPr sz="4400">
                <a:solidFill>
                  <a:schemeClr val="tx2"/>
                </a:solidFill>
                <a:latin typeface="Garamond" charset="0"/>
              </a:defRPr>
            </a:lvl7pPr>
            <a:lvl8pPr marL="1371600" algn="ctr" rtl="0" eaLnBrk="0" fontAlgn="base" hangingPunct="0">
              <a:spcBef>
                <a:spcPct val="0"/>
              </a:spcBef>
              <a:spcAft>
                <a:spcPct val="0"/>
              </a:spcAft>
              <a:buClr>
                <a:schemeClr val="tx1"/>
              </a:buClr>
              <a:defRPr sz="4400">
                <a:solidFill>
                  <a:schemeClr val="tx2"/>
                </a:solidFill>
                <a:latin typeface="Garamond" charset="0"/>
              </a:defRPr>
            </a:lvl8pPr>
            <a:lvl9pPr marL="1828800" algn="ctr" rtl="0" eaLnBrk="0" fontAlgn="base" hangingPunct="0">
              <a:spcBef>
                <a:spcPct val="0"/>
              </a:spcBef>
              <a:spcAft>
                <a:spcPct val="0"/>
              </a:spcAft>
              <a:buClr>
                <a:schemeClr val="tx1"/>
              </a:buClr>
              <a:defRPr sz="4400">
                <a:solidFill>
                  <a:schemeClr val="tx2"/>
                </a:solidFill>
                <a:latin typeface="Garamond" charset="0"/>
              </a:defRPr>
            </a:lvl9pPr>
          </a:lstStyle>
          <a:p>
            <a:pPr>
              <a:buClr>
                <a:srgbClr val="7A003B"/>
              </a:buClr>
              <a:defRPr/>
            </a:pPr>
            <a:r>
              <a:rPr lang="lt-LT" altLang="lt-LT" sz="6000" b="1" kern="0" dirty="0">
                <a:solidFill>
                  <a:srgbClr val="660033"/>
                </a:solidFill>
                <a:latin typeface="Cambria" panose="02040503050406030204" pitchFamily="18" charset="0"/>
                <a:cs typeface="Arial" panose="020B0604020202020204" pitchFamily="34" charset="0"/>
              </a:rPr>
              <a:t>Kriminologijos koliokviumo aptarimas</a:t>
            </a:r>
            <a:r>
              <a:rPr lang="lt-LT" altLang="lt-LT" sz="3600" b="1" kern="0" dirty="0">
                <a:solidFill>
                  <a:srgbClr val="660033"/>
                </a:solidFill>
                <a:latin typeface="Cambria" panose="02040503050406030204" pitchFamily="18" charset="0"/>
                <a:cs typeface="Arial" panose="020B0604020202020204" pitchFamily="34" charset="0"/>
              </a:rPr>
              <a:t> </a:t>
            </a:r>
            <a:br>
              <a:rPr lang="lt-LT" altLang="lt-LT" sz="3600" b="1" kern="0" dirty="0">
                <a:solidFill>
                  <a:srgbClr val="660033"/>
                </a:solidFill>
                <a:latin typeface="Cambria" panose="02040503050406030204" pitchFamily="18" charset="0"/>
                <a:cs typeface="Arial" panose="020B0604020202020204" pitchFamily="34" charset="0"/>
              </a:rPr>
            </a:br>
            <a:br>
              <a:rPr lang="lt-LT" altLang="lt-LT" sz="2400" b="1" kern="0" dirty="0">
                <a:solidFill>
                  <a:srgbClr val="660033"/>
                </a:solidFill>
                <a:latin typeface="Cambria" panose="02040503050406030204" pitchFamily="18" charset="0"/>
                <a:cs typeface="Arial" panose="020B0604020202020204" pitchFamily="34" charset="0"/>
              </a:rPr>
            </a:br>
            <a:br>
              <a:rPr lang="lt-LT" altLang="lt-LT" sz="2400" b="1" kern="0" dirty="0">
                <a:solidFill>
                  <a:srgbClr val="660033"/>
                </a:solidFill>
                <a:latin typeface="Cambria" panose="02040503050406030204" pitchFamily="18" charset="0"/>
                <a:cs typeface="Arial" panose="020B0604020202020204" pitchFamily="34" charset="0"/>
              </a:rPr>
            </a:br>
            <a:r>
              <a:rPr lang="lt-LT" altLang="lt-LT" sz="2000" b="1" kern="0" dirty="0">
                <a:solidFill>
                  <a:srgbClr val="660033"/>
                </a:solidFill>
                <a:latin typeface="Cambria" panose="02040503050406030204" pitchFamily="18" charset="0"/>
                <a:cs typeface="Arial" panose="020B0604020202020204" pitchFamily="34" charset="0"/>
              </a:rPr>
              <a:t>2026-04-27</a:t>
            </a:r>
            <a:endParaRPr lang="lt-LT" altLang="lt-LT" sz="2400" b="1" kern="0" dirty="0">
              <a:solidFill>
                <a:srgbClr val="660033"/>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153846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2" descr="https://www.vu.lt/site_files/InfS/vaizdai_spaudai/VU_Logo_spalvotas.png">
            <a:extLst>
              <a:ext uri="{FF2B5EF4-FFF2-40B4-BE49-F238E27FC236}">
                <a16:creationId xmlns:a16="http://schemas.microsoft.com/office/drawing/2014/main" id="{A7422C30-9AD6-9448-80B7-51D42F0A97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4" y="-153988"/>
            <a:ext cx="1293813" cy="1381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39" name="Picture 14" descr="Vilniaus universiteto Teisės fakultetas">
            <a:extLst>
              <a:ext uri="{FF2B5EF4-FFF2-40B4-BE49-F238E27FC236}">
                <a16:creationId xmlns:a16="http://schemas.microsoft.com/office/drawing/2014/main" id="{421BBBF3-A65E-014D-9F18-21F9C9E5BF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5" y="9527"/>
            <a:ext cx="1063625"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0" name="Turinio vietos rezervavimo ženklas 5">
            <a:extLst>
              <a:ext uri="{FF2B5EF4-FFF2-40B4-BE49-F238E27FC236}">
                <a16:creationId xmlns:a16="http://schemas.microsoft.com/office/drawing/2014/main" id="{F9E4E04C-1B97-CD4E-B0EE-D813494C0034}"/>
              </a:ext>
            </a:extLst>
          </p:cNvPr>
          <p:cNvSpPr>
            <a:spLocks noGrp="1"/>
          </p:cNvSpPr>
          <p:nvPr>
            <p:ph/>
          </p:nvPr>
        </p:nvSpPr>
        <p:spPr>
          <a:xfrm>
            <a:off x="318407" y="1139825"/>
            <a:ext cx="8507186" cy="5436073"/>
          </a:xfrm>
        </p:spPr>
        <p:txBody>
          <a:bodyPr>
            <a:normAutofit fontScale="92500" lnSpcReduction="10000"/>
          </a:bodyPr>
          <a:lstStyle/>
          <a:p>
            <a:pPr eaLnBrk="1" hangingPunct="1">
              <a:buClr>
                <a:schemeClr val="tx1"/>
              </a:buClr>
              <a:buFontTx/>
              <a:buNone/>
            </a:pPr>
            <a:r>
              <a:rPr lang="lt-LT" altLang="lt-LT" sz="2400" b="1" dirty="0">
                <a:solidFill>
                  <a:srgbClr val="0070C0"/>
                </a:solidFill>
                <a:cs typeface="Arial" panose="020B0604020202020204" pitchFamily="34" charset="0"/>
              </a:rPr>
              <a:t>Pirmiausia – vertinau tai, kaip nuosekliai, argumentuotai ir kompetentingai dėstote mintis</a:t>
            </a:r>
            <a:r>
              <a:rPr lang="lt-LT" altLang="lt-LT" sz="2400" b="1" dirty="0">
                <a:solidFill>
                  <a:srgbClr val="0070C0"/>
                </a:solidFill>
                <a:cs typeface="Arial" panose="020B0604020202020204" pitchFamily="34" charset="0"/>
                <a:sym typeface="Wingdings" pitchFamily="2" charset="2"/>
              </a:rPr>
              <a:t></a:t>
            </a:r>
            <a:endParaRPr lang="lt-LT" altLang="lt-LT" sz="2400" b="1" dirty="0">
              <a:solidFill>
                <a:srgbClr val="0070C0"/>
              </a:solidFill>
              <a:cs typeface="Arial" panose="020B0604020202020204" pitchFamily="34" charset="0"/>
            </a:endParaRPr>
          </a:p>
          <a:p>
            <a:pPr>
              <a:buClr>
                <a:schemeClr val="tx1"/>
              </a:buClr>
            </a:pPr>
            <a:r>
              <a:rPr lang="lt-LT" sz="2500" dirty="0">
                <a:solidFill>
                  <a:srgbClr val="660033"/>
                </a:solidFill>
                <a:cs typeface="Arial" panose="020B0604020202020204" pitchFamily="34" charset="0"/>
                <a:sym typeface="Wingdings" pitchFamily="2" charset="2"/>
              </a:rPr>
              <a:t>Pirmiausia, nužudymų paplitimo ir dinamikos analizė yra </a:t>
            </a:r>
            <a:r>
              <a:rPr lang="lt-LT" sz="2500" b="1" dirty="0">
                <a:solidFill>
                  <a:srgbClr val="660033"/>
                </a:solidFill>
                <a:cs typeface="Arial" panose="020B0604020202020204" pitchFamily="34" charset="0"/>
                <a:sym typeface="Wingdings" pitchFamily="2" charset="2"/>
              </a:rPr>
              <a:t>svarbi</a:t>
            </a:r>
            <a:r>
              <a:rPr lang="lt-LT" sz="2500" dirty="0">
                <a:solidFill>
                  <a:srgbClr val="660033"/>
                </a:solidFill>
                <a:cs typeface="Arial" panose="020B0604020202020204" pitchFamily="34" charset="0"/>
                <a:sym typeface="Wingdings" pitchFamily="2" charset="2"/>
              </a:rPr>
              <a:t>. Nužudymai parodo sunkiausio smurto visuomenėje paplitimą.</a:t>
            </a:r>
          </a:p>
          <a:p>
            <a:pPr>
              <a:buClr>
                <a:schemeClr val="tx1"/>
              </a:buClr>
            </a:pPr>
            <a:r>
              <a:rPr lang="lt-LT" sz="2500" dirty="0">
                <a:solidFill>
                  <a:srgbClr val="660033"/>
                </a:solidFill>
                <a:cs typeface="Arial" panose="020B0604020202020204" pitchFamily="34" charset="0"/>
                <a:sym typeface="Wingdings" pitchFamily="2" charset="2"/>
              </a:rPr>
              <a:t>Ką gi sužinojote apie </a:t>
            </a:r>
            <a:r>
              <a:rPr lang="lt-LT" sz="2500" b="1" dirty="0">
                <a:solidFill>
                  <a:srgbClr val="660033"/>
                </a:solidFill>
                <a:cs typeface="Arial" panose="020B0604020202020204" pitchFamily="34" charset="0"/>
                <a:sym typeface="Wingdings" pitchFamily="2" charset="2"/>
              </a:rPr>
              <a:t>nužudymus ir jų dinamiką Lietuvoje</a:t>
            </a:r>
            <a:r>
              <a:rPr lang="lt-LT" sz="2500" dirty="0">
                <a:solidFill>
                  <a:srgbClr val="660033"/>
                </a:solidFill>
                <a:cs typeface="Arial" panose="020B0604020202020204" pitchFamily="34" charset="0"/>
                <a:sym typeface="Wingdings" pitchFamily="2" charset="2"/>
              </a:rPr>
              <a:t>?</a:t>
            </a:r>
          </a:p>
          <a:p>
            <a:pPr>
              <a:buClr>
                <a:schemeClr val="tx1"/>
              </a:buClr>
            </a:pPr>
            <a:r>
              <a:rPr lang="lt-LT" sz="2100" dirty="0">
                <a:solidFill>
                  <a:srgbClr val="660033"/>
                </a:solidFill>
                <a:cs typeface="Arial" panose="020B0604020202020204" pitchFamily="34" charset="0"/>
                <a:sym typeface="Wingdings" pitchFamily="2" charset="2"/>
              </a:rPr>
              <a:t>Straipsnio antraštė bauginanti, turinys stereotipinis.</a:t>
            </a:r>
          </a:p>
          <a:p>
            <a:pPr>
              <a:buClr>
                <a:schemeClr val="tx1"/>
              </a:buClr>
            </a:pPr>
            <a:r>
              <a:rPr lang="lt-LT" sz="2100" dirty="0">
                <a:solidFill>
                  <a:srgbClr val="660033"/>
                </a:solidFill>
                <a:cs typeface="Arial" panose="020B0604020202020204" pitchFamily="34" charset="0"/>
                <a:sym typeface="Wingdings" pitchFamily="2" charset="2"/>
              </a:rPr>
              <a:t>Dėl šaltinio – Informatikos ir ryšių departamentas prie LR VRM, o tiksliau – </a:t>
            </a:r>
            <a:r>
              <a:rPr lang="lt-LT" sz="2100" b="1" dirty="0">
                <a:solidFill>
                  <a:srgbClr val="660033"/>
                </a:solidFill>
                <a:cs typeface="Arial" panose="020B0604020202020204" pitchFamily="34" charset="0"/>
                <a:sym typeface="Wingdings" pitchFamily="2" charset="2"/>
              </a:rPr>
              <a:t>Nusikalstamų veikų žinybinis registras </a:t>
            </a:r>
            <a:r>
              <a:rPr lang="lt-LT" sz="2100" dirty="0">
                <a:solidFill>
                  <a:srgbClr val="660033"/>
                </a:solidFill>
                <a:cs typeface="Arial" panose="020B0604020202020204" pitchFamily="34" charset="0"/>
                <a:sym typeface="Wingdings" pitchFamily="2" charset="2"/>
              </a:rPr>
              <a:t>ir Lietuvos kalėjimų tarnybos statistika, dalis yra Valstybės duomenų agentūros duomenų bazėje.</a:t>
            </a:r>
          </a:p>
          <a:p>
            <a:pPr>
              <a:buClr>
                <a:schemeClr val="tx1"/>
              </a:buClr>
            </a:pPr>
            <a:r>
              <a:rPr lang="lt-LT" sz="2100" b="1" dirty="0">
                <a:solidFill>
                  <a:srgbClr val="660033"/>
                </a:solidFill>
                <a:cs typeface="Arial" panose="020B0604020202020204" pitchFamily="34" charset="0"/>
                <a:sym typeface="Wingdings" pitchFamily="2" charset="2"/>
              </a:rPr>
              <a:t>Bausmės diapazonas</a:t>
            </a:r>
            <a:r>
              <a:rPr lang="lt-LT" sz="2100" dirty="0">
                <a:solidFill>
                  <a:srgbClr val="660033"/>
                </a:solidFill>
                <a:cs typeface="Arial" panose="020B0604020202020204" pitchFamily="34" charset="0"/>
                <a:sym typeface="Wingdings" pitchFamily="2" charset="2"/>
              </a:rPr>
              <a:t> – labai didelis – nuo 7 metų iki 20+5/10 arba ilgiau.</a:t>
            </a:r>
          </a:p>
          <a:p>
            <a:pPr>
              <a:buClr>
                <a:schemeClr val="tx1"/>
              </a:buClr>
            </a:pPr>
            <a:r>
              <a:rPr lang="lt-LT" sz="2100" b="1" dirty="0">
                <a:solidFill>
                  <a:srgbClr val="660033"/>
                </a:solidFill>
                <a:cs typeface="Arial" panose="020B0604020202020204" pitchFamily="34" charset="0"/>
                <a:sym typeface="Wingdings" pitchFamily="2" charset="2"/>
              </a:rPr>
              <a:t>Ne laisvės atėmimo bausmės </a:t>
            </a:r>
            <a:r>
              <a:rPr lang="lt-LT" sz="2100" dirty="0">
                <a:solidFill>
                  <a:srgbClr val="660033"/>
                </a:solidFill>
                <a:cs typeface="Arial" panose="020B0604020202020204" pitchFamily="34" charset="0"/>
                <a:sym typeface="Wingdings" pitchFamily="2" charset="2"/>
              </a:rPr>
              <a:t>taikymas teoriškai įmanomas, nors sunkiai tikėtinas (net nepilnamečių atvejais, kai galimas vykdymo atidėjimas).</a:t>
            </a:r>
          </a:p>
          <a:p>
            <a:pPr>
              <a:buClr>
                <a:schemeClr val="tx1"/>
              </a:buClr>
            </a:pPr>
            <a:r>
              <a:rPr lang="lt-LT" sz="2100" b="1" dirty="0">
                <a:solidFill>
                  <a:srgbClr val="660033"/>
                </a:solidFill>
                <a:cs typeface="Arial" panose="020B0604020202020204" pitchFamily="34" charset="0"/>
                <a:sym typeface="Wingdings" pitchFamily="2" charset="2"/>
              </a:rPr>
              <a:t>Lygtinio paleidimo </a:t>
            </a:r>
            <a:r>
              <a:rPr lang="lt-LT" sz="2100" dirty="0">
                <a:solidFill>
                  <a:srgbClr val="660033"/>
                </a:solidFill>
                <a:cs typeface="Arial" panose="020B0604020202020204" pitchFamily="34" charset="0"/>
                <a:sym typeface="Wingdings" pitchFamily="2" charset="2"/>
              </a:rPr>
              <a:t>reglamentavimo ir / ar taikymo praktikos pasikeitimas?</a:t>
            </a:r>
          </a:p>
          <a:p>
            <a:pPr>
              <a:buClr>
                <a:schemeClr val="tx1"/>
              </a:buClr>
            </a:pPr>
            <a:r>
              <a:rPr lang="lt-LT" sz="2100" b="1" dirty="0">
                <a:solidFill>
                  <a:srgbClr val="660033"/>
                </a:solidFill>
                <a:cs typeface="Arial" panose="020B0604020202020204" pitchFamily="34" charset="0"/>
                <a:sym typeface="Wingdings" pitchFamily="2" charset="2"/>
              </a:rPr>
              <a:t>Perduoti iš užsienio ša</a:t>
            </a:r>
            <a:r>
              <a:rPr lang="lt-LT" sz="2100" dirty="0">
                <a:solidFill>
                  <a:srgbClr val="660033"/>
                </a:solidFill>
                <a:cs typeface="Arial" panose="020B0604020202020204" pitchFamily="34" charset="0"/>
                <a:sym typeface="Wingdings" pitchFamily="2" charset="2"/>
              </a:rPr>
              <a:t>lių atlikti bausmę Lietuvoje?</a:t>
            </a:r>
          </a:p>
          <a:p>
            <a:pPr>
              <a:buClr>
                <a:schemeClr val="tx1"/>
              </a:buClr>
            </a:pPr>
            <a:r>
              <a:rPr lang="lt-LT" sz="2100" dirty="0">
                <a:solidFill>
                  <a:srgbClr val="660033"/>
                </a:solidFill>
                <a:cs typeface="Arial" panose="020B0604020202020204" pitchFamily="34" charset="0"/>
                <a:sym typeface="Wingdings" pitchFamily="2" charset="2"/>
              </a:rPr>
              <a:t>Kalinių </a:t>
            </a:r>
            <a:r>
              <a:rPr lang="lt-LT" sz="2100" b="1" dirty="0">
                <a:solidFill>
                  <a:srgbClr val="660033"/>
                </a:solidFill>
                <a:cs typeface="Arial" panose="020B0604020202020204" pitchFamily="34" charset="0"/>
                <a:sym typeface="Wingdings" pitchFamily="2" charset="2"/>
              </a:rPr>
              <a:t>srautas</a:t>
            </a:r>
            <a:r>
              <a:rPr lang="lt-LT" sz="2100" dirty="0">
                <a:solidFill>
                  <a:srgbClr val="660033"/>
                </a:solidFill>
                <a:cs typeface="Arial" panose="020B0604020202020204" pitchFamily="34" charset="0"/>
                <a:sym typeface="Wingdings" pitchFamily="2" charset="2"/>
              </a:rPr>
              <a:t> ir skaičius </a:t>
            </a:r>
            <a:r>
              <a:rPr lang="lt-LT" sz="2100" b="1" dirty="0">
                <a:solidFill>
                  <a:srgbClr val="660033"/>
                </a:solidFill>
                <a:cs typeface="Arial" panose="020B0604020202020204" pitchFamily="34" charset="0"/>
                <a:sym typeface="Wingdings" pitchFamily="2" charset="2"/>
              </a:rPr>
              <a:t>konkrečiai dienai</a:t>
            </a:r>
            <a:r>
              <a:rPr lang="lt-LT" sz="2100" dirty="0">
                <a:solidFill>
                  <a:srgbClr val="660033"/>
                </a:solidFill>
                <a:cs typeface="Arial" panose="020B0604020202020204" pitchFamily="34" charset="0"/>
                <a:sym typeface="Wingdings" pitchFamily="2" charset="2"/>
              </a:rPr>
              <a:t> – skirtingi rodikliai.</a:t>
            </a:r>
          </a:p>
          <a:p>
            <a:pPr>
              <a:buClr>
                <a:schemeClr val="tx1"/>
              </a:buClr>
            </a:pPr>
            <a:r>
              <a:rPr lang="lt-LT" sz="2100" b="1" dirty="0">
                <a:solidFill>
                  <a:srgbClr val="660033"/>
                </a:solidFill>
                <a:cs typeface="Arial" panose="020B0604020202020204" pitchFamily="34" charset="0"/>
                <a:sym typeface="Wingdings" pitchFamily="2" charset="2"/>
              </a:rPr>
              <a:t>BK pakeitimai ir papildymai</a:t>
            </a:r>
            <a:r>
              <a:rPr lang="lt-LT" sz="2100" dirty="0">
                <a:solidFill>
                  <a:srgbClr val="660033"/>
                </a:solidFill>
                <a:cs typeface="Arial" panose="020B0604020202020204" pitchFamily="34" charset="0"/>
                <a:sym typeface="Wingdings" pitchFamily="2" charset="2"/>
              </a:rPr>
              <a:t>?</a:t>
            </a:r>
            <a:endParaRPr lang="lt-LT" sz="2100" dirty="0">
              <a:solidFill>
                <a:srgbClr val="660033"/>
              </a:solidFill>
              <a:cs typeface="Arial" panose="020B0604020202020204" pitchFamily="34" charset="0"/>
            </a:endParaRPr>
          </a:p>
          <a:p>
            <a:pPr eaLnBrk="1" hangingPunct="1">
              <a:buClr>
                <a:srgbClr val="B31B3B"/>
              </a:buClr>
              <a:buFont typeface="Wingdings 3" pitchFamily="2" charset="2"/>
              <a:buChar char=""/>
            </a:pPr>
            <a:endParaRPr lang="lt-LT" altLang="lt-LT" sz="2400" dirty="0">
              <a:solidFill>
                <a:srgbClr val="660033"/>
              </a:solidFill>
              <a:cs typeface="Arial" panose="020B0604020202020204" pitchFamily="34" charset="0"/>
            </a:endParaRPr>
          </a:p>
          <a:p>
            <a:pPr eaLnBrk="1" hangingPunct="1">
              <a:buClr>
                <a:srgbClr val="B31B3B"/>
              </a:buClr>
              <a:buFont typeface="Wingdings 3" pitchFamily="2" charset="2"/>
              <a:buChar char=""/>
            </a:pPr>
            <a:endParaRPr lang="lt-LT" altLang="lt-LT" sz="2400" dirty="0">
              <a:solidFill>
                <a:srgbClr val="660033"/>
              </a:solidFill>
              <a:cs typeface="Arial" panose="020B0604020202020204" pitchFamily="34" charset="0"/>
            </a:endParaRPr>
          </a:p>
          <a:p>
            <a:pPr eaLnBrk="1" hangingPunct="1">
              <a:buClr>
                <a:srgbClr val="B31B3B"/>
              </a:buClr>
              <a:buFont typeface="Wingdings 3" pitchFamily="2" charset="2"/>
              <a:buChar char=""/>
            </a:pPr>
            <a:endParaRPr lang="lt-LT" altLang="lt-LT" sz="2400" dirty="0">
              <a:solidFill>
                <a:srgbClr val="660033"/>
              </a:solidFill>
              <a:cs typeface="Arial" panose="020B0604020202020204" pitchFamily="34" charset="0"/>
            </a:endParaRPr>
          </a:p>
          <a:p>
            <a:pPr eaLnBrk="1" hangingPunct="1">
              <a:buClr>
                <a:srgbClr val="B31B3B"/>
              </a:buClr>
              <a:buFont typeface="Wingdings 3" pitchFamily="2" charset="2"/>
              <a:buNone/>
            </a:pPr>
            <a:endParaRPr lang="de-DE" altLang="lt-LT" sz="2400" dirty="0">
              <a:solidFill>
                <a:srgbClr val="660033"/>
              </a:solidFill>
              <a:cs typeface="Arial" panose="020B0604020202020204" pitchFamily="34" charset="0"/>
            </a:endParaRPr>
          </a:p>
        </p:txBody>
      </p:sp>
      <p:sp>
        <p:nvSpPr>
          <p:cNvPr id="65541" name="Skaidrės numerio vietos rezervavimo ženklas 1">
            <a:extLst>
              <a:ext uri="{FF2B5EF4-FFF2-40B4-BE49-F238E27FC236}">
                <a16:creationId xmlns:a16="http://schemas.microsoft.com/office/drawing/2014/main" id="{3225902D-B290-1246-95BF-6F231C0677AF}"/>
              </a:ext>
            </a:extLst>
          </p:cNvPr>
          <p:cNvSpPr>
            <a:spLocks noGrp="1"/>
          </p:cNvSpPr>
          <p:nvPr>
            <p:ph type="sldNum" sz="quarter" idx="4294967295"/>
          </p:nvPr>
        </p:nvSpPr>
        <p:spPr bwMode="auto">
          <a:xfrm>
            <a:off x="8631238" y="6042025"/>
            <a:ext cx="51276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accent2"/>
                </a:solidFill>
                <a:latin typeface="Times New Roman" panose="02020603050405020304" pitchFamily="18" charset="0"/>
                <a:cs typeface="Arial" panose="020B0604020202020204" pitchFamily="34" charset="0"/>
              </a:defRPr>
            </a:lvl1pPr>
            <a:lvl2pPr marL="742950" indent="-285750">
              <a:defRPr sz="2000">
                <a:solidFill>
                  <a:schemeClr val="accent2"/>
                </a:solidFill>
                <a:latin typeface="Times New Roman" panose="02020603050405020304" pitchFamily="18" charset="0"/>
                <a:cs typeface="Arial" panose="020B0604020202020204" pitchFamily="34" charset="0"/>
              </a:defRPr>
            </a:lvl2pPr>
            <a:lvl3pPr marL="1143000" indent="-228600">
              <a:defRPr sz="2000">
                <a:solidFill>
                  <a:schemeClr val="accent2"/>
                </a:solidFill>
                <a:latin typeface="Times New Roman" panose="02020603050405020304" pitchFamily="18" charset="0"/>
                <a:cs typeface="Arial" panose="020B0604020202020204" pitchFamily="34" charset="0"/>
              </a:defRPr>
            </a:lvl3pPr>
            <a:lvl4pPr marL="1600200" indent="-228600">
              <a:defRPr sz="2000">
                <a:solidFill>
                  <a:schemeClr val="accent2"/>
                </a:solidFill>
                <a:latin typeface="Times New Roman" panose="02020603050405020304" pitchFamily="18" charset="0"/>
                <a:cs typeface="Arial" panose="020B0604020202020204" pitchFamily="34" charset="0"/>
              </a:defRPr>
            </a:lvl4pPr>
            <a:lvl5pPr marL="2057400" indent="-228600">
              <a:defRPr sz="2000">
                <a:solidFill>
                  <a:schemeClr val="accent2"/>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9pPr>
          </a:lstStyle>
          <a:p>
            <a:pPr eaLnBrk="0" fontAlgn="base" hangingPunct="0">
              <a:spcBef>
                <a:spcPct val="0"/>
              </a:spcBef>
              <a:spcAft>
                <a:spcPct val="0"/>
              </a:spcAft>
            </a:pPr>
            <a:fld id="{2AE129CB-2AB6-3945-8274-718ACF253FE6}" type="slidenum">
              <a:rPr lang="en-US" altLang="lt-LT">
                <a:solidFill>
                  <a:srgbClr val="E2E3E2"/>
                </a:solidFill>
              </a:rPr>
              <a:pPr eaLnBrk="0" fontAlgn="base" hangingPunct="0">
                <a:spcBef>
                  <a:spcPct val="0"/>
                </a:spcBef>
                <a:spcAft>
                  <a:spcPct val="0"/>
                </a:spcAft>
              </a:pPr>
              <a:t>2</a:t>
            </a:fld>
            <a:endParaRPr lang="en-US" altLang="lt-LT" dirty="0">
              <a:solidFill>
                <a:srgbClr val="E2E3E2"/>
              </a:solidFill>
            </a:endParaRPr>
          </a:p>
        </p:txBody>
      </p:sp>
      <p:sp>
        <p:nvSpPr>
          <p:cNvPr id="7" name="Rectangle2">
            <a:extLst>
              <a:ext uri="{FF2B5EF4-FFF2-40B4-BE49-F238E27FC236}">
                <a16:creationId xmlns:a16="http://schemas.microsoft.com/office/drawing/2014/main" id="{8D0C35CB-C66A-134C-8741-B7FF135A5082}"/>
              </a:ext>
            </a:extLst>
          </p:cNvPr>
          <p:cNvSpPr>
            <a:spLocks noChangeArrowheads="1"/>
          </p:cNvSpPr>
          <p:nvPr/>
        </p:nvSpPr>
        <p:spPr bwMode="auto">
          <a:xfrm>
            <a:off x="1692275" y="76200"/>
            <a:ext cx="49688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000">
                <a:solidFill>
                  <a:schemeClr val="accent2"/>
                </a:solidFill>
                <a:latin typeface="Times New Roman" panose="02020603050405020304" pitchFamily="18" charset="0"/>
                <a:cs typeface="Arial" panose="020B0604020202020204" pitchFamily="34" charset="0"/>
              </a:defRPr>
            </a:lvl1pPr>
            <a:lvl2pPr marL="742950" indent="-285750">
              <a:defRPr sz="2000">
                <a:solidFill>
                  <a:schemeClr val="accent2"/>
                </a:solidFill>
                <a:latin typeface="Times New Roman" panose="02020603050405020304" pitchFamily="18" charset="0"/>
                <a:cs typeface="Arial" panose="020B0604020202020204" pitchFamily="34" charset="0"/>
              </a:defRPr>
            </a:lvl2pPr>
            <a:lvl3pPr marL="1143000" indent="-228600">
              <a:defRPr sz="2000">
                <a:solidFill>
                  <a:schemeClr val="accent2"/>
                </a:solidFill>
                <a:latin typeface="Times New Roman" panose="02020603050405020304" pitchFamily="18" charset="0"/>
                <a:cs typeface="Arial" panose="020B0604020202020204" pitchFamily="34" charset="0"/>
              </a:defRPr>
            </a:lvl3pPr>
            <a:lvl4pPr marL="1600200" indent="-228600">
              <a:defRPr sz="2000">
                <a:solidFill>
                  <a:schemeClr val="accent2"/>
                </a:solidFill>
                <a:latin typeface="Times New Roman" panose="02020603050405020304" pitchFamily="18" charset="0"/>
                <a:cs typeface="Arial" panose="020B0604020202020204" pitchFamily="34" charset="0"/>
              </a:defRPr>
            </a:lvl4pPr>
            <a:lvl5pPr marL="2057400" indent="-228600">
              <a:defRPr sz="2000">
                <a:solidFill>
                  <a:schemeClr val="accent2"/>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9pPr>
          </a:lstStyle>
          <a:p>
            <a:pPr>
              <a:buClr>
                <a:schemeClr val="tx1"/>
              </a:buClr>
            </a:pPr>
            <a:r>
              <a:rPr lang="lt-LT" altLang="lt-LT" sz="1000" dirty="0">
                <a:solidFill>
                  <a:srgbClr val="660033"/>
                </a:solidFill>
                <a:latin typeface="Cambria" panose="02040503050406030204" pitchFamily="18" charset="0"/>
              </a:rPr>
              <a:t>           Kriminologijos koliokviumo aptarimas, dėst. Gintautas Sakalauskas, 2026-04-27</a:t>
            </a:r>
          </a:p>
        </p:txBody>
      </p:sp>
    </p:spTree>
    <p:extLst>
      <p:ext uri="{BB962C8B-B14F-4D97-AF65-F5344CB8AC3E}">
        <p14:creationId xmlns:p14="http://schemas.microsoft.com/office/powerpoint/2010/main" val="400541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554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554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554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554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554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5540">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5540">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5540">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5540">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5540">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5540">
                                            <p:txEl>
                                              <p:pRg st="10" end="1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1" nodeType="clickEffect">
                                  <p:stCondLst>
                                    <p:cond delay="0"/>
                                  </p:stCondLst>
                                  <p:childTnLst>
                                    <p:set>
                                      <p:cBhvr>
                                        <p:cTn id="54" dur="1" fill="hold">
                                          <p:stCondLst>
                                            <p:cond delay="0"/>
                                          </p:stCondLst>
                                        </p:cTn>
                                        <p:tgtEl>
                                          <p:spTgt spid="65540">
                                            <p:txEl>
                                              <p:pRg st="0" end="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1" nodeType="clickEffect">
                                  <p:stCondLst>
                                    <p:cond delay="0"/>
                                  </p:stCondLst>
                                  <p:childTnLst>
                                    <p:set>
                                      <p:cBhvr>
                                        <p:cTn id="58" dur="1" fill="hold">
                                          <p:stCondLst>
                                            <p:cond delay="0"/>
                                          </p:stCondLst>
                                        </p:cTn>
                                        <p:tgtEl>
                                          <p:spTgt spid="65540">
                                            <p:txEl>
                                              <p:pRg st="1" end="1"/>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1" nodeType="clickEffect">
                                  <p:stCondLst>
                                    <p:cond delay="0"/>
                                  </p:stCondLst>
                                  <p:childTnLst>
                                    <p:set>
                                      <p:cBhvr>
                                        <p:cTn id="62" dur="1" fill="hold">
                                          <p:stCondLst>
                                            <p:cond delay="0"/>
                                          </p:stCondLst>
                                        </p:cTn>
                                        <p:tgtEl>
                                          <p:spTgt spid="65540">
                                            <p:txEl>
                                              <p:pRg st="2" end="2"/>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1" nodeType="clickEffect">
                                  <p:stCondLst>
                                    <p:cond delay="0"/>
                                  </p:stCondLst>
                                  <p:childTnLst>
                                    <p:set>
                                      <p:cBhvr>
                                        <p:cTn id="66" dur="1" fill="hold">
                                          <p:stCondLst>
                                            <p:cond delay="0"/>
                                          </p:stCondLst>
                                        </p:cTn>
                                        <p:tgtEl>
                                          <p:spTgt spid="65540">
                                            <p:txEl>
                                              <p:pRg st="3" end="3"/>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1" nodeType="clickEffect">
                                  <p:stCondLst>
                                    <p:cond delay="0"/>
                                  </p:stCondLst>
                                  <p:childTnLst>
                                    <p:set>
                                      <p:cBhvr>
                                        <p:cTn id="70" dur="1" fill="hold">
                                          <p:stCondLst>
                                            <p:cond delay="0"/>
                                          </p:stCondLst>
                                        </p:cTn>
                                        <p:tgtEl>
                                          <p:spTgt spid="65540">
                                            <p:txEl>
                                              <p:pRg st="4" end="4"/>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1" nodeType="clickEffect">
                                  <p:stCondLst>
                                    <p:cond delay="0"/>
                                  </p:stCondLst>
                                  <p:childTnLst>
                                    <p:set>
                                      <p:cBhvr>
                                        <p:cTn id="74" dur="1" fill="hold">
                                          <p:stCondLst>
                                            <p:cond delay="0"/>
                                          </p:stCondLst>
                                        </p:cTn>
                                        <p:tgtEl>
                                          <p:spTgt spid="65540">
                                            <p:txEl>
                                              <p:pRg st="5" end="5"/>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1" nodeType="clickEffect">
                                  <p:stCondLst>
                                    <p:cond delay="0"/>
                                  </p:stCondLst>
                                  <p:childTnLst>
                                    <p:set>
                                      <p:cBhvr>
                                        <p:cTn id="78" dur="1" fill="hold">
                                          <p:stCondLst>
                                            <p:cond delay="0"/>
                                          </p:stCondLst>
                                        </p:cTn>
                                        <p:tgtEl>
                                          <p:spTgt spid="65540">
                                            <p:txEl>
                                              <p:pRg st="6" end="6"/>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1" nodeType="clickEffect">
                                  <p:stCondLst>
                                    <p:cond delay="0"/>
                                  </p:stCondLst>
                                  <p:childTnLst>
                                    <p:set>
                                      <p:cBhvr>
                                        <p:cTn id="82" dur="1" fill="hold">
                                          <p:stCondLst>
                                            <p:cond delay="0"/>
                                          </p:stCondLst>
                                        </p:cTn>
                                        <p:tgtEl>
                                          <p:spTgt spid="65540">
                                            <p:txEl>
                                              <p:pRg st="7" end="7"/>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1" nodeType="clickEffect">
                                  <p:stCondLst>
                                    <p:cond delay="0"/>
                                  </p:stCondLst>
                                  <p:childTnLst>
                                    <p:set>
                                      <p:cBhvr>
                                        <p:cTn id="86" dur="1" fill="hold">
                                          <p:stCondLst>
                                            <p:cond delay="0"/>
                                          </p:stCondLst>
                                        </p:cTn>
                                        <p:tgtEl>
                                          <p:spTgt spid="65540">
                                            <p:txEl>
                                              <p:pRg st="8" end="8"/>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1" nodeType="clickEffect">
                                  <p:stCondLst>
                                    <p:cond delay="0"/>
                                  </p:stCondLst>
                                  <p:childTnLst>
                                    <p:set>
                                      <p:cBhvr>
                                        <p:cTn id="90" dur="1" fill="hold">
                                          <p:stCondLst>
                                            <p:cond delay="0"/>
                                          </p:stCondLst>
                                        </p:cTn>
                                        <p:tgtEl>
                                          <p:spTgt spid="65540">
                                            <p:txEl>
                                              <p:pRg st="9" end="9"/>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1" nodeType="clickEffect">
                                  <p:stCondLst>
                                    <p:cond delay="0"/>
                                  </p:stCondLst>
                                  <p:childTnLst>
                                    <p:set>
                                      <p:cBhvr>
                                        <p:cTn id="94" dur="1" fill="hold">
                                          <p:stCondLst>
                                            <p:cond delay="0"/>
                                          </p:stCondLst>
                                        </p:cTn>
                                        <p:tgtEl>
                                          <p:spTgt spid="65540">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0" grpId="0" uiExpand="1" build="p"/>
      <p:bldP spid="65540" grpId="1" uiExpand="1" build="p"/>
      <p:bldP spid="7"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242F6-CF06-0FC2-A938-8CD67DC5898B}"/>
            </a:ext>
          </a:extLst>
        </p:cNvPr>
        <p:cNvGrpSpPr/>
        <p:nvPr/>
      </p:nvGrpSpPr>
      <p:grpSpPr>
        <a:xfrm>
          <a:off x="0" y="0"/>
          <a:ext cx="0" cy="0"/>
          <a:chOff x="0" y="0"/>
          <a:chExt cx="0" cy="0"/>
        </a:xfrm>
      </p:grpSpPr>
      <p:pic>
        <p:nvPicPr>
          <p:cNvPr id="65538" name="Picture 12" descr="https://www.vu.lt/site_files/InfS/vaizdai_spaudai/VU_Logo_spalvotas.png">
            <a:extLst>
              <a:ext uri="{FF2B5EF4-FFF2-40B4-BE49-F238E27FC236}">
                <a16:creationId xmlns:a16="http://schemas.microsoft.com/office/drawing/2014/main" id="{76E241C6-8E5F-1D1D-CEEE-B7881959A9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4" y="-153988"/>
            <a:ext cx="1293813" cy="1381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39" name="Picture 14" descr="Vilniaus universiteto Teisės fakultetas">
            <a:extLst>
              <a:ext uri="{FF2B5EF4-FFF2-40B4-BE49-F238E27FC236}">
                <a16:creationId xmlns:a16="http://schemas.microsoft.com/office/drawing/2014/main" id="{190F9C1E-98EE-9FE1-8EE4-87C760900F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5" y="9527"/>
            <a:ext cx="1063625"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1" name="Skaidrės numerio vietos rezervavimo ženklas 1">
            <a:extLst>
              <a:ext uri="{FF2B5EF4-FFF2-40B4-BE49-F238E27FC236}">
                <a16:creationId xmlns:a16="http://schemas.microsoft.com/office/drawing/2014/main" id="{DF4B6946-06A0-0898-D8F6-4A5854BA445B}"/>
              </a:ext>
            </a:extLst>
          </p:cNvPr>
          <p:cNvSpPr>
            <a:spLocks noGrp="1"/>
          </p:cNvSpPr>
          <p:nvPr>
            <p:ph type="sldNum" sz="quarter" idx="4294967295"/>
          </p:nvPr>
        </p:nvSpPr>
        <p:spPr bwMode="auto">
          <a:xfrm>
            <a:off x="8631238" y="6042025"/>
            <a:ext cx="51276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accent2"/>
                </a:solidFill>
                <a:latin typeface="Times New Roman" panose="02020603050405020304" pitchFamily="18" charset="0"/>
                <a:cs typeface="Arial" panose="020B0604020202020204" pitchFamily="34" charset="0"/>
              </a:defRPr>
            </a:lvl1pPr>
            <a:lvl2pPr marL="742950" indent="-285750">
              <a:defRPr sz="2000">
                <a:solidFill>
                  <a:schemeClr val="accent2"/>
                </a:solidFill>
                <a:latin typeface="Times New Roman" panose="02020603050405020304" pitchFamily="18" charset="0"/>
                <a:cs typeface="Arial" panose="020B0604020202020204" pitchFamily="34" charset="0"/>
              </a:defRPr>
            </a:lvl2pPr>
            <a:lvl3pPr marL="1143000" indent="-228600">
              <a:defRPr sz="2000">
                <a:solidFill>
                  <a:schemeClr val="accent2"/>
                </a:solidFill>
                <a:latin typeface="Times New Roman" panose="02020603050405020304" pitchFamily="18" charset="0"/>
                <a:cs typeface="Arial" panose="020B0604020202020204" pitchFamily="34" charset="0"/>
              </a:defRPr>
            </a:lvl3pPr>
            <a:lvl4pPr marL="1600200" indent="-228600">
              <a:defRPr sz="2000">
                <a:solidFill>
                  <a:schemeClr val="accent2"/>
                </a:solidFill>
                <a:latin typeface="Times New Roman" panose="02020603050405020304" pitchFamily="18" charset="0"/>
                <a:cs typeface="Arial" panose="020B0604020202020204" pitchFamily="34" charset="0"/>
              </a:defRPr>
            </a:lvl4pPr>
            <a:lvl5pPr marL="2057400" indent="-228600">
              <a:defRPr sz="2000">
                <a:solidFill>
                  <a:schemeClr val="accent2"/>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9pPr>
          </a:lstStyle>
          <a:p>
            <a:pPr eaLnBrk="0" fontAlgn="base" hangingPunct="0">
              <a:spcBef>
                <a:spcPct val="0"/>
              </a:spcBef>
              <a:spcAft>
                <a:spcPct val="0"/>
              </a:spcAft>
            </a:pPr>
            <a:fld id="{2AE129CB-2AB6-3945-8274-718ACF253FE6}" type="slidenum">
              <a:rPr lang="en-US" altLang="lt-LT">
                <a:solidFill>
                  <a:srgbClr val="E2E3E2"/>
                </a:solidFill>
              </a:rPr>
              <a:pPr eaLnBrk="0" fontAlgn="base" hangingPunct="0">
                <a:spcBef>
                  <a:spcPct val="0"/>
                </a:spcBef>
                <a:spcAft>
                  <a:spcPct val="0"/>
                </a:spcAft>
              </a:pPr>
              <a:t>3</a:t>
            </a:fld>
            <a:endParaRPr lang="en-US" altLang="lt-LT" dirty="0">
              <a:solidFill>
                <a:srgbClr val="E2E3E2"/>
              </a:solidFill>
            </a:endParaRPr>
          </a:p>
        </p:txBody>
      </p:sp>
      <p:sp>
        <p:nvSpPr>
          <p:cNvPr id="7" name="Rectangle2">
            <a:extLst>
              <a:ext uri="{FF2B5EF4-FFF2-40B4-BE49-F238E27FC236}">
                <a16:creationId xmlns:a16="http://schemas.microsoft.com/office/drawing/2014/main" id="{724DDE9B-8106-92B0-E369-B4AB5E632831}"/>
              </a:ext>
            </a:extLst>
          </p:cNvPr>
          <p:cNvSpPr>
            <a:spLocks noChangeArrowheads="1"/>
          </p:cNvSpPr>
          <p:nvPr/>
        </p:nvSpPr>
        <p:spPr bwMode="auto">
          <a:xfrm>
            <a:off x="1692275" y="76200"/>
            <a:ext cx="49688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000">
                <a:solidFill>
                  <a:schemeClr val="accent2"/>
                </a:solidFill>
                <a:latin typeface="Times New Roman" panose="02020603050405020304" pitchFamily="18" charset="0"/>
                <a:cs typeface="Arial" panose="020B0604020202020204" pitchFamily="34" charset="0"/>
              </a:defRPr>
            </a:lvl1pPr>
            <a:lvl2pPr marL="742950" indent="-285750">
              <a:defRPr sz="2000">
                <a:solidFill>
                  <a:schemeClr val="accent2"/>
                </a:solidFill>
                <a:latin typeface="Times New Roman" panose="02020603050405020304" pitchFamily="18" charset="0"/>
                <a:cs typeface="Arial" panose="020B0604020202020204" pitchFamily="34" charset="0"/>
              </a:defRPr>
            </a:lvl2pPr>
            <a:lvl3pPr marL="1143000" indent="-228600">
              <a:defRPr sz="2000">
                <a:solidFill>
                  <a:schemeClr val="accent2"/>
                </a:solidFill>
                <a:latin typeface="Times New Roman" panose="02020603050405020304" pitchFamily="18" charset="0"/>
                <a:cs typeface="Arial" panose="020B0604020202020204" pitchFamily="34" charset="0"/>
              </a:defRPr>
            </a:lvl3pPr>
            <a:lvl4pPr marL="1600200" indent="-228600">
              <a:defRPr sz="2000">
                <a:solidFill>
                  <a:schemeClr val="accent2"/>
                </a:solidFill>
                <a:latin typeface="Times New Roman" panose="02020603050405020304" pitchFamily="18" charset="0"/>
                <a:cs typeface="Arial" panose="020B0604020202020204" pitchFamily="34" charset="0"/>
              </a:defRPr>
            </a:lvl4pPr>
            <a:lvl5pPr marL="2057400" indent="-228600">
              <a:defRPr sz="2000">
                <a:solidFill>
                  <a:schemeClr val="accent2"/>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9pPr>
          </a:lstStyle>
          <a:p>
            <a:pPr>
              <a:buClr>
                <a:schemeClr val="tx1"/>
              </a:buClr>
            </a:pPr>
            <a:r>
              <a:rPr lang="lt-LT" altLang="lt-LT" sz="1000" dirty="0">
                <a:solidFill>
                  <a:srgbClr val="660033"/>
                </a:solidFill>
                <a:latin typeface="Cambria" panose="02040503050406030204" pitchFamily="18" charset="0"/>
              </a:rPr>
              <a:t>           Kriminologijos koliokviumo aptarimas, dėst. Gintautas Sakalauskas, 2026-04-27</a:t>
            </a:r>
          </a:p>
        </p:txBody>
      </p:sp>
      <p:pic>
        <p:nvPicPr>
          <p:cNvPr id="2" name="Picture 1">
            <a:extLst>
              <a:ext uri="{FF2B5EF4-FFF2-40B4-BE49-F238E27FC236}">
                <a16:creationId xmlns:a16="http://schemas.microsoft.com/office/drawing/2014/main" id="{95D1FF1A-D8C8-6DF6-ABE6-7CAB127CB06F}"/>
              </a:ext>
            </a:extLst>
          </p:cNvPr>
          <p:cNvPicPr>
            <a:picLocks noChangeAspect="1"/>
          </p:cNvPicPr>
          <p:nvPr/>
        </p:nvPicPr>
        <p:blipFill>
          <a:blip r:embed="rId5"/>
          <a:stretch>
            <a:fillRect/>
          </a:stretch>
        </p:blipFill>
        <p:spPr>
          <a:xfrm>
            <a:off x="1973335" y="508000"/>
            <a:ext cx="5478390" cy="6273800"/>
          </a:xfrm>
          <a:prstGeom prst="rect">
            <a:avLst/>
          </a:prstGeom>
        </p:spPr>
      </p:pic>
    </p:spTree>
    <p:extLst>
      <p:ext uri="{BB962C8B-B14F-4D97-AF65-F5344CB8AC3E}">
        <p14:creationId xmlns:p14="http://schemas.microsoft.com/office/powerpoint/2010/main" val="1440856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AE6F8-B64A-B8FD-E28A-11ADAC636BFF}"/>
            </a:ext>
          </a:extLst>
        </p:cNvPr>
        <p:cNvGrpSpPr/>
        <p:nvPr/>
      </p:nvGrpSpPr>
      <p:grpSpPr>
        <a:xfrm>
          <a:off x="0" y="0"/>
          <a:ext cx="0" cy="0"/>
          <a:chOff x="0" y="0"/>
          <a:chExt cx="0" cy="0"/>
        </a:xfrm>
      </p:grpSpPr>
      <p:pic>
        <p:nvPicPr>
          <p:cNvPr id="65538" name="Picture 12" descr="https://www.vu.lt/site_files/InfS/vaizdai_spaudai/VU_Logo_spalvotas.png">
            <a:extLst>
              <a:ext uri="{FF2B5EF4-FFF2-40B4-BE49-F238E27FC236}">
                <a16:creationId xmlns:a16="http://schemas.microsoft.com/office/drawing/2014/main" id="{0CE56CE9-522D-C497-517A-1373906F9E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4" y="-153988"/>
            <a:ext cx="1293813" cy="1381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39" name="Picture 14" descr="Vilniaus universiteto Teisės fakultetas">
            <a:extLst>
              <a:ext uri="{FF2B5EF4-FFF2-40B4-BE49-F238E27FC236}">
                <a16:creationId xmlns:a16="http://schemas.microsoft.com/office/drawing/2014/main" id="{7F31C952-89D8-E027-A172-F320A95B50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5" y="9527"/>
            <a:ext cx="1063625"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1" name="Skaidrės numerio vietos rezervavimo ženklas 1">
            <a:extLst>
              <a:ext uri="{FF2B5EF4-FFF2-40B4-BE49-F238E27FC236}">
                <a16:creationId xmlns:a16="http://schemas.microsoft.com/office/drawing/2014/main" id="{26C968D8-8E61-3F21-79F0-82AE3BE4B08F}"/>
              </a:ext>
            </a:extLst>
          </p:cNvPr>
          <p:cNvSpPr>
            <a:spLocks noGrp="1"/>
          </p:cNvSpPr>
          <p:nvPr>
            <p:ph type="sldNum" sz="quarter" idx="4294967295"/>
          </p:nvPr>
        </p:nvSpPr>
        <p:spPr bwMode="auto">
          <a:xfrm>
            <a:off x="8631238" y="6042025"/>
            <a:ext cx="51276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accent2"/>
                </a:solidFill>
                <a:latin typeface="Times New Roman" panose="02020603050405020304" pitchFamily="18" charset="0"/>
                <a:cs typeface="Arial" panose="020B0604020202020204" pitchFamily="34" charset="0"/>
              </a:defRPr>
            </a:lvl1pPr>
            <a:lvl2pPr marL="742950" indent="-285750">
              <a:defRPr sz="2000">
                <a:solidFill>
                  <a:schemeClr val="accent2"/>
                </a:solidFill>
                <a:latin typeface="Times New Roman" panose="02020603050405020304" pitchFamily="18" charset="0"/>
                <a:cs typeface="Arial" panose="020B0604020202020204" pitchFamily="34" charset="0"/>
              </a:defRPr>
            </a:lvl2pPr>
            <a:lvl3pPr marL="1143000" indent="-228600">
              <a:defRPr sz="2000">
                <a:solidFill>
                  <a:schemeClr val="accent2"/>
                </a:solidFill>
                <a:latin typeface="Times New Roman" panose="02020603050405020304" pitchFamily="18" charset="0"/>
                <a:cs typeface="Arial" panose="020B0604020202020204" pitchFamily="34" charset="0"/>
              </a:defRPr>
            </a:lvl3pPr>
            <a:lvl4pPr marL="1600200" indent="-228600">
              <a:defRPr sz="2000">
                <a:solidFill>
                  <a:schemeClr val="accent2"/>
                </a:solidFill>
                <a:latin typeface="Times New Roman" panose="02020603050405020304" pitchFamily="18" charset="0"/>
                <a:cs typeface="Arial" panose="020B0604020202020204" pitchFamily="34" charset="0"/>
              </a:defRPr>
            </a:lvl4pPr>
            <a:lvl5pPr marL="2057400" indent="-228600">
              <a:defRPr sz="2000">
                <a:solidFill>
                  <a:schemeClr val="accent2"/>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9pPr>
          </a:lstStyle>
          <a:p>
            <a:pPr eaLnBrk="0" fontAlgn="base" hangingPunct="0">
              <a:spcBef>
                <a:spcPct val="0"/>
              </a:spcBef>
              <a:spcAft>
                <a:spcPct val="0"/>
              </a:spcAft>
            </a:pPr>
            <a:fld id="{2AE129CB-2AB6-3945-8274-718ACF253FE6}" type="slidenum">
              <a:rPr lang="en-US" altLang="lt-LT">
                <a:solidFill>
                  <a:srgbClr val="E2E3E2"/>
                </a:solidFill>
              </a:rPr>
              <a:pPr eaLnBrk="0" fontAlgn="base" hangingPunct="0">
                <a:spcBef>
                  <a:spcPct val="0"/>
                </a:spcBef>
                <a:spcAft>
                  <a:spcPct val="0"/>
                </a:spcAft>
              </a:pPr>
              <a:t>4</a:t>
            </a:fld>
            <a:endParaRPr lang="en-US" altLang="lt-LT" dirty="0">
              <a:solidFill>
                <a:srgbClr val="E2E3E2"/>
              </a:solidFill>
            </a:endParaRPr>
          </a:p>
        </p:txBody>
      </p:sp>
      <p:sp>
        <p:nvSpPr>
          <p:cNvPr id="7" name="Rectangle2">
            <a:extLst>
              <a:ext uri="{FF2B5EF4-FFF2-40B4-BE49-F238E27FC236}">
                <a16:creationId xmlns:a16="http://schemas.microsoft.com/office/drawing/2014/main" id="{ECD8613B-AC45-5CD4-A779-3E0327D34C32}"/>
              </a:ext>
            </a:extLst>
          </p:cNvPr>
          <p:cNvSpPr>
            <a:spLocks noChangeArrowheads="1"/>
          </p:cNvSpPr>
          <p:nvPr/>
        </p:nvSpPr>
        <p:spPr bwMode="auto">
          <a:xfrm>
            <a:off x="1692275" y="76200"/>
            <a:ext cx="49688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000">
                <a:solidFill>
                  <a:schemeClr val="accent2"/>
                </a:solidFill>
                <a:latin typeface="Times New Roman" panose="02020603050405020304" pitchFamily="18" charset="0"/>
                <a:cs typeface="Arial" panose="020B0604020202020204" pitchFamily="34" charset="0"/>
              </a:defRPr>
            </a:lvl1pPr>
            <a:lvl2pPr marL="742950" indent="-285750">
              <a:defRPr sz="2000">
                <a:solidFill>
                  <a:schemeClr val="accent2"/>
                </a:solidFill>
                <a:latin typeface="Times New Roman" panose="02020603050405020304" pitchFamily="18" charset="0"/>
                <a:cs typeface="Arial" panose="020B0604020202020204" pitchFamily="34" charset="0"/>
              </a:defRPr>
            </a:lvl2pPr>
            <a:lvl3pPr marL="1143000" indent="-228600">
              <a:defRPr sz="2000">
                <a:solidFill>
                  <a:schemeClr val="accent2"/>
                </a:solidFill>
                <a:latin typeface="Times New Roman" panose="02020603050405020304" pitchFamily="18" charset="0"/>
                <a:cs typeface="Arial" panose="020B0604020202020204" pitchFamily="34" charset="0"/>
              </a:defRPr>
            </a:lvl3pPr>
            <a:lvl4pPr marL="1600200" indent="-228600">
              <a:defRPr sz="2000">
                <a:solidFill>
                  <a:schemeClr val="accent2"/>
                </a:solidFill>
                <a:latin typeface="Times New Roman" panose="02020603050405020304" pitchFamily="18" charset="0"/>
                <a:cs typeface="Arial" panose="020B0604020202020204" pitchFamily="34" charset="0"/>
              </a:defRPr>
            </a:lvl4pPr>
            <a:lvl5pPr marL="2057400" indent="-228600">
              <a:defRPr sz="2000">
                <a:solidFill>
                  <a:schemeClr val="accent2"/>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9pPr>
          </a:lstStyle>
          <a:p>
            <a:pPr>
              <a:buClr>
                <a:schemeClr val="tx1"/>
              </a:buClr>
            </a:pPr>
            <a:r>
              <a:rPr lang="lt-LT" altLang="lt-LT" sz="1000" dirty="0">
                <a:solidFill>
                  <a:srgbClr val="660033"/>
                </a:solidFill>
                <a:latin typeface="Cambria" panose="02040503050406030204" pitchFamily="18" charset="0"/>
              </a:rPr>
              <a:t>           Kriminologijos koliokviumo aptarimas, dėst. Gintautas Sakalauskas, 2026-04-27</a:t>
            </a:r>
          </a:p>
        </p:txBody>
      </p:sp>
      <p:graphicFrame>
        <p:nvGraphicFramePr>
          <p:cNvPr id="3" name="Chart1">
            <a:extLst>
              <a:ext uri="{FF2B5EF4-FFF2-40B4-BE49-F238E27FC236}">
                <a16:creationId xmlns:a16="http://schemas.microsoft.com/office/drawing/2014/main" id="{14F8CCF7-49E5-69ED-04C7-65385E35EF9E}"/>
              </a:ext>
            </a:extLst>
          </p:cNvPr>
          <p:cNvGraphicFramePr>
            <a:graphicFrameLocks/>
          </p:cNvGraphicFramePr>
          <p:nvPr>
            <p:extLst>
              <p:ext uri="{D42A27DB-BD31-4B8C-83A1-F6EECF244321}">
                <p14:modId xmlns:p14="http://schemas.microsoft.com/office/powerpoint/2010/main" val="782059217"/>
              </p:ext>
            </p:extLst>
          </p:nvPr>
        </p:nvGraphicFramePr>
        <p:xfrm>
          <a:off x="72190" y="968375"/>
          <a:ext cx="8987728" cy="5813425"/>
        </p:xfrm>
        <a:graphic>
          <a:graphicData uri="http://schemas.openxmlformats.org/drawingml/2006/chart">
            <c:chart xmlns:c="http://schemas.openxmlformats.org/drawingml/2006/chart" xmlns:r="http://schemas.openxmlformats.org/officeDocument/2006/relationships" r:id="rId5"/>
          </a:graphicData>
        </a:graphic>
      </p:graphicFrame>
      <p:sp>
        <p:nvSpPr>
          <p:cNvPr id="4" name="Rectangle2">
            <a:extLst>
              <a:ext uri="{FF2B5EF4-FFF2-40B4-BE49-F238E27FC236}">
                <a16:creationId xmlns:a16="http://schemas.microsoft.com/office/drawing/2014/main" id="{519D74BA-9061-A312-7DA7-083316C96C7C}"/>
              </a:ext>
            </a:extLst>
          </p:cNvPr>
          <p:cNvSpPr>
            <a:spLocks noChangeArrowheads="1"/>
          </p:cNvSpPr>
          <p:nvPr/>
        </p:nvSpPr>
        <p:spPr bwMode="auto">
          <a:xfrm>
            <a:off x="6242242" y="536575"/>
            <a:ext cx="28176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000">
                <a:solidFill>
                  <a:schemeClr val="accent2"/>
                </a:solidFill>
                <a:latin typeface="Times New Roman" panose="02020603050405020304" pitchFamily="18" charset="0"/>
                <a:cs typeface="Arial" panose="020B0604020202020204" pitchFamily="34" charset="0"/>
              </a:defRPr>
            </a:lvl1pPr>
            <a:lvl2pPr marL="742950" indent="-285750">
              <a:defRPr sz="2000">
                <a:solidFill>
                  <a:schemeClr val="accent2"/>
                </a:solidFill>
                <a:latin typeface="Times New Roman" panose="02020603050405020304" pitchFamily="18" charset="0"/>
                <a:cs typeface="Arial" panose="020B0604020202020204" pitchFamily="34" charset="0"/>
              </a:defRPr>
            </a:lvl2pPr>
            <a:lvl3pPr marL="1143000" indent="-228600">
              <a:defRPr sz="2000">
                <a:solidFill>
                  <a:schemeClr val="accent2"/>
                </a:solidFill>
                <a:latin typeface="Times New Roman" panose="02020603050405020304" pitchFamily="18" charset="0"/>
                <a:cs typeface="Arial" panose="020B0604020202020204" pitchFamily="34" charset="0"/>
              </a:defRPr>
            </a:lvl3pPr>
            <a:lvl4pPr marL="1600200" indent="-228600">
              <a:defRPr sz="2000">
                <a:solidFill>
                  <a:schemeClr val="accent2"/>
                </a:solidFill>
                <a:latin typeface="Times New Roman" panose="02020603050405020304" pitchFamily="18" charset="0"/>
                <a:cs typeface="Arial" panose="020B0604020202020204" pitchFamily="34" charset="0"/>
              </a:defRPr>
            </a:lvl4pPr>
            <a:lvl5pPr marL="2057400" indent="-228600">
              <a:defRPr sz="2000">
                <a:solidFill>
                  <a:schemeClr val="accent2"/>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9pPr>
          </a:lstStyle>
          <a:p>
            <a:pPr>
              <a:buClr>
                <a:schemeClr val="tx1"/>
              </a:buClr>
            </a:pPr>
            <a:r>
              <a:rPr lang="lt-LT" altLang="lt-LT" sz="1200" b="1" dirty="0">
                <a:solidFill>
                  <a:srgbClr val="0070C0"/>
                </a:solidFill>
                <a:latin typeface="Cambria" panose="02040503050406030204" pitchFamily="18" charset="0"/>
              </a:rPr>
              <a:t>Lietuvos kalėjimų tarnybos statistika</a:t>
            </a:r>
          </a:p>
        </p:txBody>
      </p:sp>
    </p:spTree>
    <p:extLst>
      <p:ext uri="{BB962C8B-B14F-4D97-AF65-F5344CB8AC3E}">
        <p14:creationId xmlns:p14="http://schemas.microsoft.com/office/powerpoint/2010/main" val="144745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graphicEl>
                                              <a:chart seriesIdx="-3" categoryIdx="-3" bldStep="gridLegend"/>
                                            </p:graphic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graphicEl>
                                              <a:chart seriesIdx="0" categoryIdx="0" bldStep="ptInCategory"/>
                                            </p:graphic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graphicEl>
                                              <a:chart seriesIdx="1" categoryIdx="0" bldStep="ptInCategory"/>
                                            </p:graphic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graphicEl>
                                              <a:chart seriesIdx="0" categoryIdx="1" bldStep="ptInCategory"/>
                                            </p:graphic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
                                            <p:graphicEl>
                                              <a:chart seriesIdx="1" categoryIdx="1" bldStep="ptInCategory"/>
                                            </p:graphic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
                                            <p:graphicEl>
                                              <a:chart seriesIdx="0" categoryIdx="2" bldStep="ptInCategory"/>
                                            </p:graphic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
                                            <p:graphicEl>
                                              <a:chart seriesIdx="1" categoryIdx="2" bldStep="ptInCategory"/>
                                            </p:graphic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3">
                                            <p:graphicEl>
                                              <a:chart seriesIdx="0" categoryIdx="3" bldStep="ptInCategory"/>
                                            </p:graphic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
                                            <p:graphicEl>
                                              <a:chart seriesIdx="1" categoryIdx="3" bldStep="ptInCategory"/>
                                            </p:graphic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3">
                                            <p:graphicEl>
                                              <a:chart seriesIdx="0" categoryIdx="4" bldStep="ptInCategory"/>
                                            </p:graphic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
                                            <p:graphicEl>
                                              <a:chart seriesIdx="1" categoryIdx="4" bldStep="ptInCategory"/>
                                            </p:graphicEl>
                                          </p:spTgt>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3">
                                            <p:graphicEl>
                                              <a:chart seriesIdx="0" categoryIdx="5" bldStep="ptInCategory"/>
                                            </p:graphicEl>
                                          </p:spTgt>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3">
                                            <p:graphicEl>
                                              <a:chart seriesIdx="1" categoryIdx="5" bldStep="ptInCategory"/>
                                            </p:graphicEl>
                                          </p:spTgt>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3">
                                            <p:graphicEl>
                                              <a:chart seriesIdx="0" categoryIdx="6" bldStep="ptInCategory"/>
                                            </p:graphicEl>
                                          </p:spTgt>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3">
                                            <p:graphicEl>
                                              <a:chart seriesIdx="1" categoryIdx="6" bldStep="ptInCategory"/>
                                            </p:graphicEl>
                                          </p:spTgt>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3">
                                            <p:graphicEl>
                                              <a:chart seriesIdx="0" categoryIdx="7" bldStep="ptInCategory"/>
                                            </p:graphicEl>
                                          </p:spTgt>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3">
                                            <p:graphicEl>
                                              <a:chart seriesIdx="1" categoryIdx="7" bldStep="ptInCategory"/>
                                            </p:graphicEl>
                                          </p:spTgt>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3">
                                            <p:graphicEl>
                                              <a:chart seriesIdx="0" categoryIdx="8" bldStep="ptInCategory"/>
                                            </p:graphicEl>
                                          </p:spTgt>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grpId="0" nodeType="clickEffect">
                                  <p:stCondLst>
                                    <p:cond delay="0"/>
                                  </p:stCondLst>
                                  <p:childTnLst>
                                    <p:set>
                                      <p:cBhvr>
                                        <p:cTn id="85" dur="1" fill="hold">
                                          <p:stCondLst>
                                            <p:cond delay="0"/>
                                          </p:stCondLst>
                                        </p:cTn>
                                        <p:tgtEl>
                                          <p:spTgt spid="3">
                                            <p:graphicEl>
                                              <a:chart seriesIdx="1" categoryIdx="8" bldStep="ptInCategory"/>
                                            </p:graphicEl>
                                          </p:spTgt>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grpId="0" nodeType="clickEffect">
                                  <p:stCondLst>
                                    <p:cond delay="0"/>
                                  </p:stCondLst>
                                  <p:childTnLst>
                                    <p:set>
                                      <p:cBhvr>
                                        <p:cTn id="89" dur="1" fill="hold">
                                          <p:stCondLst>
                                            <p:cond delay="0"/>
                                          </p:stCondLst>
                                        </p:cTn>
                                        <p:tgtEl>
                                          <p:spTgt spid="3">
                                            <p:graphicEl>
                                              <a:chart seriesIdx="0" categoryIdx="9" bldStep="ptInCategory"/>
                                            </p:graphicEl>
                                          </p:spTgt>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grpId="0" nodeType="clickEffect">
                                  <p:stCondLst>
                                    <p:cond delay="0"/>
                                  </p:stCondLst>
                                  <p:childTnLst>
                                    <p:set>
                                      <p:cBhvr>
                                        <p:cTn id="93" dur="1" fill="hold">
                                          <p:stCondLst>
                                            <p:cond delay="0"/>
                                          </p:stCondLst>
                                        </p:cTn>
                                        <p:tgtEl>
                                          <p:spTgt spid="3">
                                            <p:graphicEl>
                                              <a:chart seriesIdx="1" categoryIdx="9" bldStep="ptInCategory"/>
                                            </p:graphicEl>
                                          </p:spTgt>
                                        </p:tgtEl>
                                        <p:attrNameLst>
                                          <p:attrName>style.visibility</p:attrName>
                                        </p:attrNameLst>
                                      </p:cBhvr>
                                      <p:to>
                                        <p:strVal val="visible"/>
                                      </p:to>
                                    </p:set>
                                  </p:childTnLst>
                                </p:cTn>
                              </p:par>
                            </p:childTnLst>
                          </p:cTn>
                        </p:par>
                      </p:childTnLst>
                    </p:cTn>
                  </p:par>
                  <p:par>
                    <p:cTn id="94" fill="hold">
                      <p:stCondLst>
                        <p:cond delay="indefinite"/>
                      </p:stCondLst>
                      <p:childTnLst>
                        <p:par>
                          <p:cTn id="95" fill="hold">
                            <p:stCondLst>
                              <p:cond delay="0"/>
                            </p:stCondLst>
                            <p:childTnLst>
                              <p:par>
                                <p:cTn id="96" presetID="1" presetClass="entr" presetSubtype="0" fill="hold" grpId="0" nodeType="clickEffect">
                                  <p:stCondLst>
                                    <p:cond delay="0"/>
                                  </p:stCondLst>
                                  <p:childTnLst>
                                    <p:set>
                                      <p:cBhvr>
                                        <p:cTn id="97" dur="1" fill="hold">
                                          <p:stCondLst>
                                            <p:cond delay="0"/>
                                          </p:stCondLst>
                                        </p:cTn>
                                        <p:tgtEl>
                                          <p:spTgt spid="3">
                                            <p:graphicEl>
                                              <a:chart seriesIdx="0" categoryIdx="10" bldStep="ptInCategory"/>
                                            </p:graphicEl>
                                          </p:spTgt>
                                        </p:tgtEl>
                                        <p:attrNameLst>
                                          <p:attrName>style.visibility</p:attrName>
                                        </p:attrNameLst>
                                      </p:cBhvr>
                                      <p:to>
                                        <p:strVal val="visible"/>
                                      </p:to>
                                    </p:set>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3">
                                            <p:graphicEl>
                                              <a:chart seriesIdx="1" categoryIdx="10" bldStep="ptInCategory"/>
                                            </p:graphicEl>
                                          </p:spTgt>
                                        </p:tgtEl>
                                        <p:attrNameLst>
                                          <p:attrName>style.visibility</p:attrName>
                                        </p:attrNameLst>
                                      </p:cBhvr>
                                      <p:to>
                                        <p:strVal val="visible"/>
                                      </p:to>
                                    </p:set>
                                  </p:childTnLst>
                                </p:cTn>
                              </p:par>
                            </p:childTnLst>
                          </p:cTn>
                        </p:par>
                      </p:childTnLst>
                    </p:cTn>
                  </p:par>
                  <p:par>
                    <p:cTn id="102" fill="hold">
                      <p:stCondLst>
                        <p:cond delay="indefinite"/>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3">
                                            <p:graphicEl>
                                              <a:chart seriesIdx="0" categoryIdx="11" bldStep="ptInCategory"/>
                                            </p:graphicEl>
                                          </p:spTgt>
                                        </p:tgtEl>
                                        <p:attrNameLst>
                                          <p:attrName>style.visibility</p:attrName>
                                        </p:attrNameLst>
                                      </p:cBhvr>
                                      <p:to>
                                        <p:strVal val="visible"/>
                                      </p:to>
                                    </p:set>
                                  </p:childTnLst>
                                </p:cTn>
                              </p:par>
                            </p:childTnLst>
                          </p:cTn>
                        </p:par>
                      </p:childTnLst>
                    </p:cTn>
                  </p:par>
                  <p:par>
                    <p:cTn id="106" fill="hold">
                      <p:stCondLst>
                        <p:cond delay="indefinite"/>
                      </p:stCondLst>
                      <p:childTnLst>
                        <p:par>
                          <p:cTn id="107" fill="hold">
                            <p:stCondLst>
                              <p:cond delay="0"/>
                            </p:stCondLst>
                            <p:childTnLst>
                              <p:par>
                                <p:cTn id="108" presetID="1" presetClass="entr" presetSubtype="0" fill="hold" grpId="0" nodeType="clickEffect">
                                  <p:stCondLst>
                                    <p:cond delay="0"/>
                                  </p:stCondLst>
                                  <p:childTnLst>
                                    <p:set>
                                      <p:cBhvr>
                                        <p:cTn id="109" dur="1" fill="hold">
                                          <p:stCondLst>
                                            <p:cond delay="0"/>
                                          </p:stCondLst>
                                        </p:cTn>
                                        <p:tgtEl>
                                          <p:spTgt spid="3">
                                            <p:graphicEl>
                                              <a:chart seriesIdx="1" categoryIdx="11" bldStep="ptInCategory"/>
                                            </p:graphicEl>
                                          </p:spTgt>
                                        </p:tgtEl>
                                        <p:attrNameLst>
                                          <p:attrName>style.visibility</p:attrName>
                                        </p:attrNameLst>
                                      </p:cBhvr>
                                      <p:to>
                                        <p:strVal val="visible"/>
                                      </p:to>
                                    </p:set>
                                  </p:childTnLst>
                                </p:cTn>
                              </p:par>
                            </p:childTnLst>
                          </p:cTn>
                        </p:par>
                      </p:childTnLst>
                    </p:cTn>
                  </p:par>
                  <p:par>
                    <p:cTn id="110" fill="hold">
                      <p:stCondLst>
                        <p:cond delay="indefinite"/>
                      </p:stCondLst>
                      <p:childTnLst>
                        <p:par>
                          <p:cTn id="111" fill="hold">
                            <p:stCondLst>
                              <p:cond delay="0"/>
                            </p:stCondLst>
                            <p:childTnLst>
                              <p:par>
                                <p:cTn id="112" presetID="1" presetClass="entr" presetSubtype="0" fill="hold" grpId="0" nodeType="clickEffect">
                                  <p:stCondLst>
                                    <p:cond delay="0"/>
                                  </p:stCondLst>
                                  <p:childTnLst>
                                    <p:set>
                                      <p:cBhvr>
                                        <p:cTn id="113" dur="1" fill="hold">
                                          <p:stCondLst>
                                            <p:cond delay="0"/>
                                          </p:stCondLst>
                                        </p:cTn>
                                        <p:tgtEl>
                                          <p:spTgt spid="3">
                                            <p:graphicEl>
                                              <a:chart seriesIdx="0" categoryIdx="12" bldStep="ptInCategory"/>
                                            </p:graphicEl>
                                          </p:spTgt>
                                        </p:tgtEl>
                                        <p:attrNameLst>
                                          <p:attrName>style.visibility</p:attrName>
                                        </p:attrNameLst>
                                      </p:cBhvr>
                                      <p:to>
                                        <p:strVal val="visible"/>
                                      </p:to>
                                    </p:set>
                                  </p:childTnLst>
                                </p:cTn>
                              </p:par>
                            </p:childTnLst>
                          </p:cTn>
                        </p:par>
                      </p:childTnLst>
                    </p:cTn>
                  </p:par>
                  <p:par>
                    <p:cTn id="114" fill="hold">
                      <p:stCondLst>
                        <p:cond delay="indefinite"/>
                      </p:stCondLst>
                      <p:childTnLst>
                        <p:par>
                          <p:cTn id="115" fill="hold">
                            <p:stCondLst>
                              <p:cond delay="0"/>
                            </p:stCondLst>
                            <p:childTnLst>
                              <p:par>
                                <p:cTn id="116" presetID="1" presetClass="entr" presetSubtype="0" fill="hold" grpId="0" nodeType="clickEffect">
                                  <p:stCondLst>
                                    <p:cond delay="0"/>
                                  </p:stCondLst>
                                  <p:childTnLst>
                                    <p:set>
                                      <p:cBhvr>
                                        <p:cTn id="117" dur="1" fill="hold">
                                          <p:stCondLst>
                                            <p:cond delay="0"/>
                                          </p:stCondLst>
                                        </p:cTn>
                                        <p:tgtEl>
                                          <p:spTgt spid="3">
                                            <p:graphicEl>
                                              <a:chart seriesIdx="1" categoryIdx="12" bldStep="ptInCategory"/>
                                            </p:graphicEl>
                                          </p:spTgt>
                                        </p:tgtEl>
                                        <p:attrNameLst>
                                          <p:attrName>style.visibility</p:attrName>
                                        </p:attrNameLst>
                                      </p:cBhvr>
                                      <p:to>
                                        <p:strVal val="visible"/>
                                      </p:to>
                                    </p:set>
                                  </p:childTnLst>
                                </p:cTn>
                              </p:par>
                            </p:childTnLst>
                          </p:cTn>
                        </p:par>
                      </p:childTnLst>
                    </p:cTn>
                  </p:par>
                  <p:par>
                    <p:cTn id="118" fill="hold">
                      <p:stCondLst>
                        <p:cond delay="indefinite"/>
                      </p:stCondLst>
                      <p:childTnLst>
                        <p:par>
                          <p:cTn id="119" fill="hold">
                            <p:stCondLst>
                              <p:cond delay="0"/>
                            </p:stCondLst>
                            <p:childTnLst>
                              <p:par>
                                <p:cTn id="120" presetID="1" presetClass="entr" presetSubtype="0" fill="hold" grpId="0" nodeType="clickEffect">
                                  <p:stCondLst>
                                    <p:cond delay="0"/>
                                  </p:stCondLst>
                                  <p:childTnLst>
                                    <p:set>
                                      <p:cBhvr>
                                        <p:cTn id="121" dur="1" fill="hold">
                                          <p:stCondLst>
                                            <p:cond delay="0"/>
                                          </p:stCondLst>
                                        </p:cTn>
                                        <p:tgtEl>
                                          <p:spTgt spid="3">
                                            <p:graphicEl>
                                              <a:chart seriesIdx="0" categoryIdx="13" bldStep="ptInCategory"/>
                                            </p:graphicEl>
                                          </p:spTgt>
                                        </p:tgtEl>
                                        <p:attrNameLst>
                                          <p:attrName>style.visibility</p:attrName>
                                        </p:attrNameLst>
                                      </p:cBhvr>
                                      <p:to>
                                        <p:strVal val="visible"/>
                                      </p:to>
                                    </p:set>
                                  </p:childTnLst>
                                </p:cTn>
                              </p:par>
                            </p:childTnLst>
                          </p:cTn>
                        </p:par>
                      </p:childTnLst>
                    </p:cTn>
                  </p:par>
                  <p:par>
                    <p:cTn id="122" fill="hold">
                      <p:stCondLst>
                        <p:cond delay="indefinite"/>
                      </p:stCondLst>
                      <p:childTnLst>
                        <p:par>
                          <p:cTn id="123" fill="hold">
                            <p:stCondLst>
                              <p:cond delay="0"/>
                            </p:stCondLst>
                            <p:childTnLst>
                              <p:par>
                                <p:cTn id="124" presetID="1" presetClass="entr" presetSubtype="0" fill="hold" grpId="0" nodeType="clickEffect">
                                  <p:stCondLst>
                                    <p:cond delay="0"/>
                                  </p:stCondLst>
                                  <p:childTnLst>
                                    <p:set>
                                      <p:cBhvr>
                                        <p:cTn id="125" dur="1" fill="hold">
                                          <p:stCondLst>
                                            <p:cond delay="0"/>
                                          </p:stCondLst>
                                        </p:cTn>
                                        <p:tgtEl>
                                          <p:spTgt spid="3">
                                            <p:graphicEl>
                                              <a:chart seriesIdx="1" categoryIdx="13" bldStep="ptInCategory"/>
                                            </p:graphicEl>
                                          </p:spTgt>
                                        </p:tgtEl>
                                        <p:attrNameLst>
                                          <p:attrName>style.visibility</p:attrName>
                                        </p:attrNameLst>
                                      </p:cBhvr>
                                      <p:to>
                                        <p:strVal val="visible"/>
                                      </p:to>
                                    </p:set>
                                  </p:childTnLst>
                                </p:cTn>
                              </p:par>
                            </p:childTnLst>
                          </p:cTn>
                        </p:par>
                      </p:childTnLst>
                    </p:cTn>
                  </p:par>
                  <p:par>
                    <p:cTn id="126" fill="hold">
                      <p:stCondLst>
                        <p:cond delay="indefinite"/>
                      </p:stCondLst>
                      <p:childTnLst>
                        <p:par>
                          <p:cTn id="127" fill="hold">
                            <p:stCondLst>
                              <p:cond delay="0"/>
                            </p:stCondLst>
                            <p:childTnLst>
                              <p:par>
                                <p:cTn id="128" presetID="1" presetClass="entr" presetSubtype="0" fill="hold" grpId="0" nodeType="clickEffect">
                                  <p:stCondLst>
                                    <p:cond delay="0"/>
                                  </p:stCondLst>
                                  <p:childTnLst>
                                    <p:set>
                                      <p:cBhvr>
                                        <p:cTn id="129" dur="1" fill="hold">
                                          <p:stCondLst>
                                            <p:cond delay="0"/>
                                          </p:stCondLst>
                                        </p:cTn>
                                        <p:tgtEl>
                                          <p:spTgt spid="3">
                                            <p:graphicEl>
                                              <a:chart seriesIdx="0" categoryIdx="14" bldStep="ptInCategory"/>
                                            </p:graphicEl>
                                          </p:spTgt>
                                        </p:tgtEl>
                                        <p:attrNameLst>
                                          <p:attrName>style.visibility</p:attrName>
                                        </p:attrNameLst>
                                      </p:cBhvr>
                                      <p:to>
                                        <p:strVal val="visible"/>
                                      </p:to>
                                    </p:set>
                                  </p:childTnLst>
                                </p:cTn>
                              </p:par>
                            </p:childTnLst>
                          </p:cTn>
                        </p:par>
                      </p:childTnLst>
                    </p:cTn>
                  </p:par>
                  <p:par>
                    <p:cTn id="130" fill="hold">
                      <p:stCondLst>
                        <p:cond delay="indefinite"/>
                      </p:stCondLst>
                      <p:childTnLst>
                        <p:par>
                          <p:cTn id="131" fill="hold">
                            <p:stCondLst>
                              <p:cond delay="0"/>
                            </p:stCondLst>
                            <p:childTnLst>
                              <p:par>
                                <p:cTn id="132" presetID="1" presetClass="entr" presetSubtype="0" fill="hold" grpId="0" nodeType="clickEffect">
                                  <p:stCondLst>
                                    <p:cond delay="0"/>
                                  </p:stCondLst>
                                  <p:childTnLst>
                                    <p:set>
                                      <p:cBhvr>
                                        <p:cTn id="133" dur="1" fill="hold">
                                          <p:stCondLst>
                                            <p:cond delay="0"/>
                                          </p:stCondLst>
                                        </p:cTn>
                                        <p:tgtEl>
                                          <p:spTgt spid="3">
                                            <p:graphicEl>
                                              <a:chart seriesIdx="1" categoryIdx="14" bldStep="ptInCategory"/>
                                            </p:graphicEl>
                                          </p:spTgt>
                                        </p:tgtEl>
                                        <p:attrNameLst>
                                          <p:attrName>style.visibility</p:attrName>
                                        </p:attrNameLst>
                                      </p:cBhvr>
                                      <p:to>
                                        <p:strVal val="visible"/>
                                      </p:to>
                                    </p:set>
                                  </p:childTnLst>
                                </p:cTn>
                              </p:par>
                            </p:childTnLst>
                          </p:cTn>
                        </p:par>
                      </p:childTnLst>
                    </p:cTn>
                  </p:par>
                  <p:par>
                    <p:cTn id="134" fill="hold">
                      <p:stCondLst>
                        <p:cond delay="indefinite"/>
                      </p:stCondLst>
                      <p:childTnLst>
                        <p:par>
                          <p:cTn id="135" fill="hold">
                            <p:stCondLst>
                              <p:cond delay="0"/>
                            </p:stCondLst>
                            <p:childTnLst>
                              <p:par>
                                <p:cTn id="136" presetID="1" presetClass="entr" presetSubtype="0" fill="hold" grpId="0" nodeType="clickEffect">
                                  <p:stCondLst>
                                    <p:cond delay="0"/>
                                  </p:stCondLst>
                                  <p:childTnLst>
                                    <p:set>
                                      <p:cBhvr>
                                        <p:cTn id="137" dur="1" fill="hold">
                                          <p:stCondLst>
                                            <p:cond delay="0"/>
                                          </p:stCondLst>
                                        </p:cTn>
                                        <p:tgtEl>
                                          <p:spTgt spid="3">
                                            <p:graphicEl>
                                              <a:chart seriesIdx="0" categoryIdx="15" bldStep="ptInCategory"/>
                                            </p:graphicEl>
                                          </p:spTgt>
                                        </p:tgtEl>
                                        <p:attrNameLst>
                                          <p:attrName>style.visibility</p:attrName>
                                        </p:attrNameLst>
                                      </p:cBhvr>
                                      <p:to>
                                        <p:strVal val="visible"/>
                                      </p:to>
                                    </p:set>
                                  </p:childTnLst>
                                </p:cTn>
                              </p:par>
                            </p:childTnLst>
                          </p:cTn>
                        </p:par>
                      </p:childTnLst>
                    </p:cTn>
                  </p:par>
                  <p:par>
                    <p:cTn id="138" fill="hold">
                      <p:stCondLst>
                        <p:cond delay="indefinite"/>
                      </p:stCondLst>
                      <p:childTnLst>
                        <p:par>
                          <p:cTn id="139" fill="hold">
                            <p:stCondLst>
                              <p:cond delay="0"/>
                            </p:stCondLst>
                            <p:childTnLst>
                              <p:par>
                                <p:cTn id="140" presetID="1" presetClass="entr" presetSubtype="0" fill="hold" grpId="0" nodeType="clickEffect">
                                  <p:stCondLst>
                                    <p:cond delay="0"/>
                                  </p:stCondLst>
                                  <p:childTnLst>
                                    <p:set>
                                      <p:cBhvr>
                                        <p:cTn id="141" dur="1" fill="hold">
                                          <p:stCondLst>
                                            <p:cond delay="0"/>
                                          </p:stCondLst>
                                        </p:cTn>
                                        <p:tgtEl>
                                          <p:spTgt spid="3">
                                            <p:graphicEl>
                                              <a:chart seriesIdx="1" categoryIdx="15" bldStep="ptInCategory"/>
                                            </p:graphicEl>
                                          </p:spTgt>
                                        </p:tgtEl>
                                        <p:attrNameLst>
                                          <p:attrName>style.visibility</p:attrName>
                                        </p:attrNameLst>
                                      </p:cBhvr>
                                      <p:to>
                                        <p:strVal val="visible"/>
                                      </p:to>
                                    </p:set>
                                  </p:childTnLst>
                                </p:cTn>
                              </p:par>
                            </p:childTnLst>
                          </p:cTn>
                        </p:par>
                      </p:childTnLst>
                    </p:cTn>
                  </p:par>
                  <p:par>
                    <p:cTn id="142" fill="hold">
                      <p:stCondLst>
                        <p:cond delay="indefinite"/>
                      </p:stCondLst>
                      <p:childTnLst>
                        <p:par>
                          <p:cTn id="143" fill="hold">
                            <p:stCondLst>
                              <p:cond delay="0"/>
                            </p:stCondLst>
                            <p:childTnLst>
                              <p:par>
                                <p:cTn id="144" presetID="1" presetClass="entr" presetSubtype="0" fill="hold" grpId="0" nodeType="clickEffect">
                                  <p:stCondLst>
                                    <p:cond delay="0"/>
                                  </p:stCondLst>
                                  <p:childTnLst>
                                    <p:set>
                                      <p:cBhvr>
                                        <p:cTn id="145" dur="1" fill="hold">
                                          <p:stCondLst>
                                            <p:cond delay="0"/>
                                          </p:stCondLst>
                                        </p:cTn>
                                        <p:tgtEl>
                                          <p:spTgt spid="3">
                                            <p:graphicEl>
                                              <a:chart seriesIdx="0" categoryIdx="16" bldStep="ptInCategory"/>
                                            </p:graphicEl>
                                          </p:spTgt>
                                        </p:tgtEl>
                                        <p:attrNameLst>
                                          <p:attrName>style.visibility</p:attrName>
                                        </p:attrNameLst>
                                      </p:cBhvr>
                                      <p:to>
                                        <p:strVal val="visible"/>
                                      </p:to>
                                    </p:set>
                                  </p:childTnLst>
                                </p:cTn>
                              </p:par>
                            </p:childTnLst>
                          </p:cTn>
                        </p:par>
                      </p:childTnLst>
                    </p:cTn>
                  </p:par>
                  <p:par>
                    <p:cTn id="146" fill="hold">
                      <p:stCondLst>
                        <p:cond delay="indefinite"/>
                      </p:stCondLst>
                      <p:childTnLst>
                        <p:par>
                          <p:cTn id="147" fill="hold">
                            <p:stCondLst>
                              <p:cond delay="0"/>
                            </p:stCondLst>
                            <p:childTnLst>
                              <p:par>
                                <p:cTn id="148" presetID="1" presetClass="entr" presetSubtype="0" fill="hold" grpId="0" nodeType="clickEffect">
                                  <p:stCondLst>
                                    <p:cond delay="0"/>
                                  </p:stCondLst>
                                  <p:childTnLst>
                                    <p:set>
                                      <p:cBhvr>
                                        <p:cTn id="149" dur="1" fill="hold">
                                          <p:stCondLst>
                                            <p:cond delay="0"/>
                                          </p:stCondLst>
                                        </p:cTn>
                                        <p:tgtEl>
                                          <p:spTgt spid="3">
                                            <p:graphicEl>
                                              <a:chart seriesIdx="1" categoryIdx="16" bldStep="ptInCategory"/>
                                            </p:graphicEl>
                                          </p:spTgt>
                                        </p:tgtEl>
                                        <p:attrNameLst>
                                          <p:attrName>style.visibility</p:attrName>
                                        </p:attrNameLst>
                                      </p:cBhvr>
                                      <p:to>
                                        <p:strVal val="visible"/>
                                      </p:to>
                                    </p:set>
                                  </p:childTnLst>
                                </p:cTn>
                              </p:par>
                            </p:childTnLst>
                          </p:cTn>
                        </p:par>
                      </p:childTnLst>
                    </p:cTn>
                  </p:par>
                  <p:par>
                    <p:cTn id="150" fill="hold">
                      <p:stCondLst>
                        <p:cond delay="indefinite"/>
                      </p:stCondLst>
                      <p:childTnLst>
                        <p:par>
                          <p:cTn id="151" fill="hold">
                            <p:stCondLst>
                              <p:cond delay="0"/>
                            </p:stCondLst>
                            <p:childTnLst>
                              <p:par>
                                <p:cTn id="152" presetID="1" presetClass="entr" presetSubtype="0" fill="hold" grpId="0" nodeType="clickEffect">
                                  <p:stCondLst>
                                    <p:cond delay="0"/>
                                  </p:stCondLst>
                                  <p:childTnLst>
                                    <p:set>
                                      <p:cBhvr>
                                        <p:cTn id="153" dur="1" fill="hold">
                                          <p:stCondLst>
                                            <p:cond delay="0"/>
                                          </p:stCondLst>
                                        </p:cTn>
                                        <p:tgtEl>
                                          <p:spTgt spid="3">
                                            <p:graphicEl>
                                              <a:chart seriesIdx="0" categoryIdx="17" bldStep="ptInCategory"/>
                                            </p:graphicEl>
                                          </p:spTgt>
                                        </p:tgtEl>
                                        <p:attrNameLst>
                                          <p:attrName>style.visibility</p:attrName>
                                        </p:attrNameLst>
                                      </p:cBhvr>
                                      <p:to>
                                        <p:strVal val="visible"/>
                                      </p:to>
                                    </p:set>
                                  </p:childTnLst>
                                </p:cTn>
                              </p:par>
                            </p:childTnLst>
                          </p:cTn>
                        </p:par>
                      </p:childTnLst>
                    </p:cTn>
                  </p:par>
                  <p:par>
                    <p:cTn id="154" fill="hold">
                      <p:stCondLst>
                        <p:cond delay="indefinite"/>
                      </p:stCondLst>
                      <p:childTnLst>
                        <p:par>
                          <p:cTn id="155" fill="hold">
                            <p:stCondLst>
                              <p:cond delay="0"/>
                            </p:stCondLst>
                            <p:childTnLst>
                              <p:par>
                                <p:cTn id="156" presetID="1" presetClass="entr" presetSubtype="0" fill="hold" grpId="0" nodeType="clickEffect">
                                  <p:stCondLst>
                                    <p:cond delay="0"/>
                                  </p:stCondLst>
                                  <p:childTnLst>
                                    <p:set>
                                      <p:cBhvr>
                                        <p:cTn id="157" dur="1" fill="hold">
                                          <p:stCondLst>
                                            <p:cond delay="0"/>
                                          </p:stCondLst>
                                        </p:cTn>
                                        <p:tgtEl>
                                          <p:spTgt spid="3">
                                            <p:graphicEl>
                                              <a:chart seriesIdx="1" categoryIdx="17" bldStep="ptInCategory"/>
                                            </p:graphicEl>
                                          </p:spTgt>
                                        </p:tgtEl>
                                        <p:attrNameLst>
                                          <p:attrName>style.visibility</p:attrName>
                                        </p:attrNameLst>
                                      </p:cBhvr>
                                      <p:to>
                                        <p:strVal val="visible"/>
                                      </p:to>
                                    </p:set>
                                  </p:childTnLst>
                                </p:cTn>
                              </p:par>
                            </p:childTnLst>
                          </p:cTn>
                        </p:par>
                      </p:childTnLst>
                    </p:cTn>
                  </p:par>
                  <p:par>
                    <p:cTn id="158" fill="hold">
                      <p:stCondLst>
                        <p:cond delay="indefinite"/>
                      </p:stCondLst>
                      <p:childTnLst>
                        <p:par>
                          <p:cTn id="159" fill="hold">
                            <p:stCondLst>
                              <p:cond delay="0"/>
                            </p:stCondLst>
                            <p:childTnLst>
                              <p:par>
                                <p:cTn id="160" presetID="1" presetClass="entr" presetSubtype="0" fill="hold" grpId="0" nodeType="clickEffect">
                                  <p:stCondLst>
                                    <p:cond delay="0"/>
                                  </p:stCondLst>
                                  <p:childTnLst>
                                    <p:set>
                                      <p:cBhvr>
                                        <p:cTn id="161" dur="1" fill="hold">
                                          <p:stCondLst>
                                            <p:cond delay="0"/>
                                          </p:stCondLst>
                                        </p:cTn>
                                        <p:tgtEl>
                                          <p:spTgt spid="3">
                                            <p:graphicEl>
                                              <a:chart seriesIdx="0" categoryIdx="18" bldStep="ptInCategory"/>
                                            </p:graphicEl>
                                          </p:spTgt>
                                        </p:tgtEl>
                                        <p:attrNameLst>
                                          <p:attrName>style.visibility</p:attrName>
                                        </p:attrNameLst>
                                      </p:cBhvr>
                                      <p:to>
                                        <p:strVal val="visible"/>
                                      </p:to>
                                    </p:set>
                                  </p:childTnLst>
                                </p:cTn>
                              </p:par>
                            </p:childTnLst>
                          </p:cTn>
                        </p:par>
                      </p:childTnLst>
                    </p:cTn>
                  </p:par>
                  <p:par>
                    <p:cTn id="162" fill="hold">
                      <p:stCondLst>
                        <p:cond delay="indefinite"/>
                      </p:stCondLst>
                      <p:childTnLst>
                        <p:par>
                          <p:cTn id="163" fill="hold">
                            <p:stCondLst>
                              <p:cond delay="0"/>
                            </p:stCondLst>
                            <p:childTnLst>
                              <p:par>
                                <p:cTn id="164" presetID="1" presetClass="entr" presetSubtype="0" fill="hold" grpId="0" nodeType="clickEffect">
                                  <p:stCondLst>
                                    <p:cond delay="0"/>
                                  </p:stCondLst>
                                  <p:childTnLst>
                                    <p:set>
                                      <p:cBhvr>
                                        <p:cTn id="165" dur="1" fill="hold">
                                          <p:stCondLst>
                                            <p:cond delay="0"/>
                                          </p:stCondLst>
                                        </p:cTn>
                                        <p:tgtEl>
                                          <p:spTgt spid="3">
                                            <p:graphicEl>
                                              <a:chart seriesIdx="1" categoryIdx="18" bldStep="ptInCategory"/>
                                            </p:graphicEl>
                                          </p:spTgt>
                                        </p:tgtEl>
                                        <p:attrNameLst>
                                          <p:attrName>style.visibility</p:attrName>
                                        </p:attrNameLst>
                                      </p:cBhvr>
                                      <p:to>
                                        <p:strVal val="visible"/>
                                      </p:to>
                                    </p:set>
                                  </p:childTnLst>
                                </p:cTn>
                              </p:par>
                            </p:childTnLst>
                          </p:cTn>
                        </p:par>
                      </p:childTnLst>
                    </p:cTn>
                  </p:par>
                  <p:par>
                    <p:cTn id="166" fill="hold">
                      <p:stCondLst>
                        <p:cond delay="indefinite"/>
                      </p:stCondLst>
                      <p:childTnLst>
                        <p:par>
                          <p:cTn id="167" fill="hold">
                            <p:stCondLst>
                              <p:cond delay="0"/>
                            </p:stCondLst>
                            <p:childTnLst>
                              <p:par>
                                <p:cTn id="168" presetID="1" presetClass="entr" presetSubtype="0" fill="hold" grpId="0" nodeType="clickEffect">
                                  <p:stCondLst>
                                    <p:cond delay="0"/>
                                  </p:stCondLst>
                                  <p:childTnLst>
                                    <p:set>
                                      <p:cBhvr>
                                        <p:cTn id="169" dur="1" fill="hold">
                                          <p:stCondLst>
                                            <p:cond delay="0"/>
                                          </p:stCondLst>
                                        </p:cTn>
                                        <p:tgtEl>
                                          <p:spTgt spid="3">
                                            <p:graphicEl>
                                              <a:chart seriesIdx="0" categoryIdx="19" bldStep="ptInCategory"/>
                                            </p:graphicEl>
                                          </p:spTgt>
                                        </p:tgtEl>
                                        <p:attrNameLst>
                                          <p:attrName>style.visibility</p:attrName>
                                        </p:attrNameLst>
                                      </p:cBhvr>
                                      <p:to>
                                        <p:strVal val="visible"/>
                                      </p:to>
                                    </p:set>
                                  </p:childTnLst>
                                </p:cTn>
                              </p:par>
                            </p:childTnLst>
                          </p:cTn>
                        </p:par>
                      </p:childTnLst>
                    </p:cTn>
                  </p:par>
                  <p:par>
                    <p:cTn id="170" fill="hold">
                      <p:stCondLst>
                        <p:cond delay="indefinite"/>
                      </p:stCondLst>
                      <p:childTnLst>
                        <p:par>
                          <p:cTn id="171" fill="hold">
                            <p:stCondLst>
                              <p:cond delay="0"/>
                            </p:stCondLst>
                            <p:childTnLst>
                              <p:par>
                                <p:cTn id="172" presetID="1" presetClass="entr" presetSubtype="0" fill="hold" grpId="0" nodeType="clickEffect">
                                  <p:stCondLst>
                                    <p:cond delay="0"/>
                                  </p:stCondLst>
                                  <p:childTnLst>
                                    <p:set>
                                      <p:cBhvr>
                                        <p:cTn id="173" dur="1" fill="hold">
                                          <p:stCondLst>
                                            <p:cond delay="0"/>
                                          </p:stCondLst>
                                        </p:cTn>
                                        <p:tgtEl>
                                          <p:spTgt spid="3">
                                            <p:graphicEl>
                                              <a:chart seriesIdx="1" categoryIdx="19" bldStep="ptInCategory"/>
                                            </p:graphicEl>
                                          </p:spTgt>
                                        </p:tgtEl>
                                        <p:attrNameLst>
                                          <p:attrName>style.visibility</p:attrName>
                                        </p:attrNameLst>
                                      </p:cBhvr>
                                      <p:to>
                                        <p:strVal val="visible"/>
                                      </p:to>
                                    </p:set>
                                  </p:childTnLst>
                                </p:cTn>
                              </p:par>
                            </p:childTnLst>
                          </p:cTn>
                        </p:par>
                      </p:childTnLst>
                    </p:cTn>
                  </p:par>
                  <p:par>
                    <p:cTn id="174" fill="hold">
                      <p:stCondLst>
                        <p:cond delay="indefinite"/>
                      </p:stCondLst>
                      <p:childTnLst>
                        <p:par>
                          <p:cTn id="175" fill="hold">
                            <p:stCondLst>
                              <p:cond delay="0"/>
                            </p:stCondLst>
                            <p:childTnLst>
                              <p:par>
                                <p:cTn id="176" presetID="1" presetClass="entr" presetSubtype="0" fill="hold" grpId="0" nodeType="clickEffect">
                                  <p:stCondLst>
                                    <p:cond delay="0"/>
                                  </p:stCondLst>
                                  <p:childTnLst>
                                    <p:set>
                                      <p:cBhvr>
                                        <p:cTn id="177" dur="1" fill="hold">
                                          <p:stCondLst>
                                            <p:cond delay="0"/>
                                          </p:stCondLst>
                                        </p:cTn>
                                        <p:tgtEl>
                                          <p:spTgt spid="3">
                                            <p:graphicEl>
                                              <a:chart seriesIdx="0" categoryIdx="20" bldStep="ptInCategory"/>
                                            </p:graphicEl>
                                          </p:spTgt>
                                        </p:tgtEl>
                                        <p:attrNameLst>
                                          <p:attrName>style.visibility</p:attrName>
                                        </p:attrNameLst>
                                      </p:cBhvr>
                                      <p:to>
                                        <p:strVal val="visible"/>
                                      </p:to>
                                    </p:set>
                                  </p:childTnLst>
                                </p:cTn>
                              </p:par>
                            </p:childTnLst>
                          </p:cTn>
                        </p:par>
                      </p:childTnLst>
                    </p:cTn>
                  </p:par>
                  <p:par>
                    <p:cTn id="178" fill="hold">
                      <p:stCondLst>
                        <p:cond delay="indefinite"/>
                      </p:stCondLst>
                      <p:childTnLst>
                        <p:par>
                          <p:cTn id="179" fill="hold">
                            <p:stCondLst>
                              <p:cond delay="0"/>
                            </p:stCondLst>
                            <p:childTnLst>
                              <p:par>
                                <p:cTn id="180" presetID="1" presetClass="entr" presetSubtype="0" fill="hold" grpId="0" nodeType="clickEffect">
                                  <p:stCondLst>
                                    <p:cond delay="0"/>
                                  </p:stCondLst>
                                  <p:childTnLst>
                                    <p:set>
                                      <p:cBhvr>
                                        <p:cTn id="181" dur="1" fill="hold">
                                          <p:stCondLst>
                                            <p:cond delay="0"/>
                                          </p:stCondLst>
                                        </p:cTn>
                                        <p:tgtEl>
                                          <p:spTgt spid="3">
                                            <p:graphicEl>
                                              <a:chart seriesIdx="1" categoryIdx="20" bldStep="ptInCategory"/>
                                            </p:graphicEl>
                                          </p:spTgt>
                                        </p:tgtEl>
                                        <p:attrNameLst>
                                          <p:attrName>style.visibility</p:attrName>
                                        </p:attrNameLst>
                                      </p:cBhvr>
                                      <p:to>
                                        <p:strVal val="visible"/>
                                      </p:to>
                                    </p:set>
                                  </p:childTnLst>
                                </p:cTn>
                              </p:par>
                            </p:childTnLst>
                          </p:cTn>
                        </p:par>
                      </p:childTnLst>
                    </p:cTn>
                  </p:par>
                  <p:par>
                    <p:cTn id="182" fill="hold">
                      <p:stCondLst>
                        <p:cond delay="indefinite"/>
                      </p:stCondLst>
                      <p:childTnLst>
                        <p:par>
                          <p:cTn id="183" fill="hold">
                            <p:stCondLst>
                              <p:cond delay="0"/>
                            </p:stCondLst>
                            <p:childTnLst>
                              <p:par>
                                <p:cTn id="184" presetID="1" presetClass="entr" presetSubtype="0" fill="hold" grpId="0" nodeType="clickEffect">
                                  <p:stCondLst>
                                    <p:cond delay="0"/>
                                  </p:stCondLst>
                                  <p:childTnLst>
                                    <p:set>
                                      <p:cBhvr>
                                        <p:cTn id="185" dur="1" fill="hold">
                                          <p:stCondLst>
                                            <p:cond delay="0"/>
                                          </p:stCondLst>
                                        </p:cTn>
                                        <p:tgtEl>
                                          <p:spTgt spid="3">
                                            <p:graphicEl>
                                              <a:chart seriesIdx="0" categoryIdx="21" bldStep="ptInCategory"/>
                                            </p:graphicEl>
                                          </p:spTgt>
                                        </p:tgtEl>
                                        <p:attrNameLst>
                                          <p:attrName>style.visibility</p:attrName>
                                        </p:attrNameLst>
                                      </p:cBhvr>
                                      <p:to>
                                        <p:strVal val="visible"/>
                                      </p:to>
                                    </p:set>
                                  </p:childTnLst>
                                </p:cTn>
                              </p:par>
                            </p:childTnLst>
                          </p:cTn>
                        </p:par>
                      </p:childTnLst>
                    </p:cTn>
                  </p:par>
                  <p:par>
                    <p:cTn id="186" fill="hold">
                      <p:stCondLst>
                        <p:cond delay="indefinite"/>
                      </p:stCondLst>
                      <p:childTnLst>
                        <p:par>
                          <p:cTn id="187" fill="hold">
                            <p:stCondLst>
                              <p:cond delay="0"/>
                            </p:stCondLst>
                            <p:childTnLst>
                              <p:par>
                                <p:cTn id="188" presetID="1" presetClass="entr" presetSubtype="0" fill="hold" grpId="0" nodeType="clickEffect">
                                  <p:stCondLst>
                                    <p:cond delay="0"/>
                                  </p:stCondLst>
                                  <p:childTnLst>
                                    <p:set>
                                      <p:cBhvr>
                                        <p:cTn id="189" dur="1" fill="hold">
                                          <p:stCondLst>
                                            <p:cond delay="0"/>
                                          </p:stCondLst>
                                        </p:cTn>
                                        <p:tgtEl>
                                          <p:spTgt spid="3">
                                            <p:graphicEl>
                                              <a:chart seriesIdx="1" categoryIdx="21" bldStep="ptInCategory"/>
                                            </p:graphicEl>
                                          </p:spTgt>
                                        </p:tgtEl>
                                        <p:attrNameLst>
                                          <p:attrName>style.visibility</p:attrName>
                                        </p:attrNameLst>
                                      </p:cBhvr>
                                      <p:to>
                                        <p:strVal val="visible"/>
                                      </p:to>
                                    </p:set>
                                  </p:childTnLst>
                                </p:cTn>
                              </p:par>
                            </p:childTnLst>
                          </p:cTn>
                        </p:par>
                      </p:childTnLst>
                    </p:cTn>
                  </p:par>
                  <p:par>
                    <p:cTn id="190" fill="hold">
                      <p:stCondLst>
                        <p:cond delay="indefinite"/>
                      </p:stCondLst>
                      <p:childTnLst>
                        <p:par>
                          <p:cTn id="191" fill="hold">
                            <p:stCondLst>
                              <p:cond delay="0"/>
                            </p:stCondLst>
                            <p:childTnLst>
                              <p:par>
                                <p:cTn id="192" presetID="1" presetClass="entr" presetSubtype="0" fill="hold" grpId="0" nodeType="clickEffect">
                                  <p:stCondLst>
                                    <p:cond delay="0"/>
                                  </p:stCondLst>
                                  <p:childTnLst>
                                    <p:set>
                                      <p:cBhvr>
                                        <p:cTn id="193" dur="1" fill="hold">
                                          <p:stCondLst>
                                            <p:cond delay="0"/>
                                          </p:stCondLst>
                                        </p:cTn>
                                        <p:tgtEl>
                                          <p:spTgt spid="3">
                                            <p:graphicEl>
                                              <a:chart seriesIdx="0" categoryIdx="22" bldStep="ptInCategory"/>
                                            </p:graphicEl>
                                          </p:spTgt>
                                        </p:tgtEl>
                                        <p:attrNameLst>
                                          <p:attrName>style.visibility</p:attrName>
                                        </p:attrNameLst>
                                      </p:cBhvr>
                                      <p:to>
                                        <p:strVal val="visible"/>
                                      </p:to>
                                    </p:set>
                                  </p:childTnLst>
                                </p:cTn>
                              </p:par>
                            </p:childTnLst>
                          </p:cTn>
                        </p:par>
                      </p:childTnLst>
                    </p:cTn>
                  </p:par>
                  <p:par>
                    <p:cTn id="194" fill="hold">
                      <p:stCondLst>
                        <p:cond delay="indefinite"/>
                      </p:stCondLst>
                      <p:childTnLst>
                        <p:par>
                          <p:cTn id="195" fill="hold">
                            <p:stCondLst>
                              <p:cond delay="0"/>
                            </p:stCondLst>
                            <p:childTnLst>
                              <p:par>
                                <p:cTn id="196" presetID="1" presetClass="entr" presetSubtype="0" fill="hold" grpId="0" nodeType="clickEffect">
                                  <p:stCondLst>
                                    <p:cond delay="0"/>
                                  </p:stCondLst>
                                  <p:childTnLst>
                                    <p:set>
                                      <p:cBhvr>
                                        <p:cTn id="197" dur="1" fill="hold">
                                          <p:stCondLst>
                                            <p:cond delay="0"/>
                                          </p:stCondLst>
                                        </p:cTn>
                                        <p:tgtEl>
                                          <p:spTgt spid="3">
                                            <p:graphicEl>
                                              <a:chart seriesIdx="1" categoryIdx="22" bldStep="ptInCategory"/>
                                            </p:graphicEl>
                                          </p:spTgt>
                                        </p:tgtEl>
                                        <p:attrNameLst>
                                          <p:attrName>style.visibility</p:attrName>
                                        </p:attrNameLst>
                                      </p:cBhvr>
                                      <p:to>
                                        <p:strVal val="visible"/>
                                      </p:to>
                                    </p:set>
                                  </p:childTnLst>
                                </p:cTn>
                              </p:par>
                            </p:childTnLst>
                          </p:cTn>
                        </p:par>
                      </p:childTnLst>
                    </p:cTn>
                  </p:par>
                  <p:par>
                    <p:cTn id="198" fill="hold">
                      <p:stCondLst>
                        <p:cond delay="indefinite"/>
                      </p:stCondLst>
                      <p:childTnLst>
                        <p:par>
                          <p:cTn id="199" fill="hold">
                            <p:stCondLst>
                              <p:cond delay="0"/>
                            </p:stCondLst>
                            <p:childTnLst>
                              <p:par>
                                <p:cTn id="200" presetID="1" presetClass="entr" presetSubtype="0" fill="hold" grpId="0" nodeType="clickEffect">
                                  <p:stCondLst>
                                    <p:cond delay="0"/>
                                  </p:stCondLst>
                                  <p:childTnLst>
                                    <p:set>
                                      <p:cBhvr>
                                        <p:cTn id="201" dur="1" fill="hold">
                                          <p:stCondLst>
                                            <p:cond delay="0"/>
                                          </p:stCondLst>
                                        </p:cTn>
                                        <p:tgtEl>
                                          <p:spTgt spid="3">
                                            <p:graphicEl>
                                              <a:chart seriesIdx="0" categoryIdx="23" bldStep="ptInCategory"/>
                                            </p:graphicEl>
                                          </p:spTgt>
                                        </p:tgtEl>
                                        <p:attrNameLst>
                                          <p:attrName>style.visibility</p:attrName>
                                        </p:attrNameLst>
                                      </p:cBhvr>
                                      <p:to>
                                        <p:strVal val="visible"/>
                                      </p:to>
                                    </p:set>
                                  </p:childTnLst>
                                </p:cTn>
                              </p:par>
                            </p:childTnLst>
                          </p:cTn>
                        </p:par>
                      </p:childTnLst>
                    </p:cTn>
                  </p:par>
                  <p:par>
                    <p:cTn id="202" fill="hold">
                      <p:stCondLst>
                        <p:cond delay="indefinite"/>
                      </p:stCondLst>
                      <p:childTnLst>
                        <p:par>
                          <p:cTn id="203" fill="hold">
                            <p:stCondLst>
                              <p:cond delay="0"/>
                            </p:stCondLst>
                            <p:childTnLst>
                              <p:par>
                                <p:cTn id="204" presetID="1" presetClass="entr" presetSubtype="0" fill="hold" grpId="0" nodeType="clickEffect">
                                  <p:stCondLst>
                                    <p:cond delay="0"/>
                                  </p:stCondLst>
                                  <p:childTnLst>
                                    <p:set>
                                      <p:cBhvr>
                                        <p:cTn id="205" dur="1" fill="hold">
                                          <p:stCondLst>
                                            <p:cond delay="0"/>
                                          </p:stCondLst>
                                        </p:cTn>
                                        <p:tgtEl>
                                          <p:spTgt spid="3">
                                            <p:graphicEl>
                                              <a:chart seriesIdx="1" categoryIdx="23" bldStep="ptInCategory"/>
                                            </p:graphicEl>
                                          </p:spTgt>
                                        </p:tgtEl>
                                        <p:attrNameLst>
                                          <p:attrName>style.visibility</p:attrName>
                                        </p:attrNameLst>
                                      </p:cBhvr>
                                      <p:to>
                                        <p:strVal val="visible"/>
                                      </p:to>
                                    </p:set>
                                  </p:childTnLst>
                                </p:cTn>
                              </p:par>
                            </p:childTnLst>
                          </p:cTn>
                        </p:par>
                      </p:childTnLst>
                    </p:cTn>
                  </p:par>
                  <p:par>
                    <p:cTn id="206" fill="hold">
                      <p:stCondLst>
                        <p:cond delay="indefinite"/>
                      </p:stCondLst>
                      <p:childTnLst>
                        <p:par>
                          <p:cTn id="207" fill="hold">
                            <p:stCondLst>
                              <p:cond delay="0"/>
                            </p:stCondLst>
                            <p:childTnLst>
                              <p:par>
                                <p:cTn id="208" presetID="1" presetClass="entr" presetSubtype="0" fill="hold" grpId="0" nodeType="clickEffect">
                                  <p:stCondLst>
                                    <p:cond delay="0"/>
                                  </p:stCondLst>
                                  <p:childTnLst>
                                    <p:set>
                                      <p:cBhvr>
                                        <p:cTn id="209" dur="1" fill="hold">
                                          <p:stCondLst>
                                            <p:cond delay="0"/>
                                          </p:stCondLst>
                                        </p:cTn>
                                        <p:tgtEl>
                                          <p:spTgt spid="3">
                                            <p:graphicEl>
                                              <a:chart seriesIdx="0" categoryIdx="24" bldStep="ptInCategory"/>
                                            </p:graphicEl>
                                          </p:spTgt>
                                        </p:tgtEl>
                                        <p:attrNameLst>
                                          <p:attrName>style.visibility</p:attrName>
                                        </p:attrNameLst>
                                      </p:cBhvr>
                                      <p:to>
                                        <p:strVal val="visible"/>
                                      </p:to>
                                    </p:set>
                                  </p:childTnLst>
                                </p:cTn>
                              </p:par>
                            </p:childTnLst>
                          </p:cTn>
                        </p:par>
                      </p:childTnLst>
                    </p:cTn>
                  </p:par>
                  <p:par>
                    <p:cTn id="210" fill="hold">
                      <p:stCondLst>
                        <p:cond delay="indefinite"/>
                      </p:stCondLst>
                      <p:childTnLst>
                        <p:par>
                          <p:cTn id="211" fill="hold">
                            <p:stCondLst>
                              <p:cond delay="0"/>
                            </p:stCondLst>
                            <p:childTnLst>
                              <p:par>
                                <p:cTn id="212" presetID="1" presetClass="entr" presetSubtype="0" fill="hold" grpId="0" nodeType="clickEffect">
                                  <p:stCondLst>
                                    <p:cond delay="0"/>
                                  </p:stCondLst>
                                  <p:childTnLst>
                                    <p:set>
                                      <p:cBhvr>
                                        <p:cTn id="213" dur="1" fill="hold">
                                          <p:stCondLst>
                                            <p:cond delay="0"/>
                                          </p:stCondLst>
                                        </p:cTn>
                                        <p:tgtEl>
                                          <p:spTgt spid="3">
                                            <p:graphicEl>
                                              <a:chart seriesIdx="1" categoryIdx="24" bldStep="ptInCategory"/>
                                            </p:graphicEl>
                                          </p:spTgt>
                                        </p:tgtEl>
                                        <p:attrNameLst>
                                          <p:attrName>style.visibility</p:attrName>
                                        </p:attrNameLst>
                                      </p:cBhvr>
                                      <p:to>
                                        <p:strVal val="visible"/>
                                      </p:to>
                                    </p:set>
                                  </p:childTnLst>
                                </p:cTn>
                              </p:par>
                            </p:childTnLst>
                          </p:cTn>
                        </p:par>
                      </p:childTnLst>
                    </p:cTn>
                  </p:par>
                  <p:par>
                    <p:cTn id="214" fill="hold">
                      <p:stCondLst>
                        <p:cond delay="indefinite"/>
                      </p:stCondLst>
                      <p:childTnLst>
                        <p:par>
                          <p:cTn id="215" fill="hold">
                            <p:stCondLst>
                              <p:cond delay="0"/>
                            </p:stCondLst>
                            <p:childTnLst>
                              <p:par>
                                <p:cTn id="216" presetID="1" presetClass="entr" presetSubtype="0" fill="hold" grpId="0" nodeType="clickEffect">
                                  <p:stCondLst>
                                    <p:cond delay="0"/>
                                  </p:stCondLst>
                                  <p:childTnLst>
                                    <p:set>
                                      <p:cBhvr>
                                        <p:cTn id="217" dur="1" fill="hold">
                                          <p:stCondLst>
                                            <p:cond delay="0"/>
                                          </p:stCondLst>
                                        </p:cTn>
                                        <p:tgtEl>
                                          <p:spTgt spid="3">
                                            <p:graphicEl>
                                              <a:chart seriesIdx="0" categoryIdx="25" bldStep="ptInCategory"/>
                                            </p:graphicEl>
                                          </p:spTgt>
                                        </p:tgtEl>
                                        <p:attrNameLst>
                                          <p:attrName>style.visibility</p:attrName>
                                        </p:attrNameLst>
                                      </p:cBhvr>
                                      <p:to>
                                        <p:strVal val="visible"/>
                                      </p:to>
                                    </p:set>
                                  </p:childTnLst>
                                </p:cTn>
                              </p:par>
                            </p:childTnLst>
                          </p:cTn>
                        </p:par>
                      </p:childTnLst>
                    </p:cTn>
                  </p:par>
                  <p:par>
                    <p:cTn id="218" fill="hold">
                      <p:stCondLst>
                        <p:cond delay="indefinite"/>
                      </p:stCondLst>
                      <p:childTnLst>
                        <p:par>
                          <p:cTn id="219" fill="hold">
                            <p:stCondLst>
                              <p:cond delay="0"/>
                            </p:stCondLst>
                            <p:childTnLst>
                              <p:par>
                                <p:cTn id="220" presetID="1" presetClass="entr" presetSubtype="0" fill="hold" grpId="0" nodeType="clickEffect">
                                  <p:stCondLst>
                                    <p:cond delay="0"/>
                                  </p:stCondLst>
                                  <p:childTnLst>
                                    <p:set>
                                      <p:cBhvr>
                                        <p:cTn id="221" dur="1" fill="hold">
                                          <p:stCondLst>
                                            <p:cond delay="0"/>
                                          </p:stCondLst>
                                        </p:cTn>
                                        <p:tgtEl>
                                          <p:spTgt spid="3">
                                            <p:graphicEl>
                                              <a:chart seriesIdx="1" categoryIdx="25" bldStep="ptInCategory"/>
                                            </p:graphicEl>
                                          </p:spTgt>
                                        </p:tgtEl>
                                        <p:attrNameLst>
                                          <p:attrName>style.visibility</p:attrName>
                                        </p:attrNameLst>
                                      </p:cBhvr>
                                      <p:to>
                                        <p:strVal val="visible"/>
                                      </p:to>
                                    </p:set>
                                  </p:childTnLst>
                                </p:cTn>
                              </p:par>
                            </p:childTnLst>
                          </p:cTn>
                        </p:par>
                      </p:childTnLst>
                    </p:cTn>
                  </p:par>
                  <p:par>
                    <p:cTn id="222" fill="hold">
                      <p:stCondLst>
                        <p:cond delay="indefinite"/>
                      </p:stCondLst>
                      <p:childTnLst>
                        <p:par>
                          <p:cTn id="223" fill="hold">
                            <p:stCondLst>
                              <p:cond delay="0"/>
                            </p:stCondLst>
                            <p:childTnLst>
                              <p:par>
                                <p:cTn id="224" presetID="1" presetClass="entr" presetSubtype="0" fill="hold" grpId="0" nodeType="clickEffect">
                                  <p:stCondLst>
                                    <p:cond delay="0"/>
                                  </p:stCondLst>
                                  <p:childTnLst>
                                    <p:set>
                                      <p:cBhvr>
                                        <p:cTn id="225" dur="1" fill="hold">
                                          <p:stCondLst>
                                            <p:cond delay="0"/>
                                          </p:stCondLst>
                                        </p:cTn>
                                        <p:tgtEl>
                                          <p:spTgt spid="3">
                                            <p:graphicEl>
                                              <a:chart seriesIdx="0" categoryIdx="26" bldStep="ptInCategory"/>
                                            </p:graphicEl>
                                          </p:spTgt>
                                        </p:tgtEl>
                                        <p:attrNameLst>
                                          <p:attrName>style.visibility</p:attrName>
                                        </p:attrNameLst>
                                      </p:cBhvr>
                                      <p:to>
                                        <p:strVal val="visible"/>
                                      </p:to>
                                    </p:set>
                                  </p:childTnLst>
                                </p:cTn>
                              </p:par>
                            </p:childTnLst>
                          </p:cTn>
                        </p:par>
                      </p:childTnLst>
                    </p:cTn>
                  </p:par>
                  <p:par>
                    <p:cTn id="226" fill="hold">
                      <p:stCondLst>
                        <p:cond delay="indefinite"/>
                      </p:stCondLst>
                      <p:childTnLst>
                        <p:par>
                          <p:cTn id="227" fill="hold">
                            <p:stCondLst>
                              <p:cond delay="0"/>
                            </p:stCondLst>
                            <p:childTnLst>
                              <p:par>
                                <p:cTn id="228" presetID="1" presetClass="entr" presetSubtype="0" fill="hold" grpId="0" nodeType="clickEffect">
                                  <p:stCondLst>
                                    <p:cond delay="0"/>
                                  </p:stCondLst>
                                  <p:childTnLst>
                                    <p:set>
                                      <p:cBhvr>
                                        <p:cTn id="229" dur="1" fill="hold">
                                          <p:stCondLst>
                                            <p:cond delay="0"/>
                                          </p:stCondLst>
                                        </p:cTn>
                                        <p:tgtEl>
                                          <p:spTgt spid="3">
                                            <p:graphicEl>
                                              <a:chart seriesIdx="1" categoryIdx="26" bldStep="ptInCategory"/>
                                            </p:graphicEl>
                                          </p:spTgt>
                                        </p:tgtEl>
                                        <p:attrNameLst>
                                          <p:attrName>style.visibility</p:attrName>
                                        </p:attrNameLst>
                                      </p:cBhvr>
                                      <p:to>
                                        <p:strVal val="visible"/>
                                      </p:to>
                                    </p:set>
                                  </p:childTnLst>
                                </p:cTn>
                              </p:par>
                            </p:childTnLst>
                          </p:cTn>
                        </p:par>
                      </p:childTnLst>
                    </p:cTn>
                  </p:par>
                  <p:par>
                    <p:cTn id="230" fill="hold">
                      <p:stCondLst>
                        <p:cond delay="indefinite"/>
                      </p:stCondLst>
                      <p:childTnLst>
                        <p:par>
                          <p:cTn id="231" fill="hold">
                            <p:stCondLst>
                              <p:cond delay="0"/>
                            </p:stCondLst>
                            <p:childTnLst>
                              <p:par>
                                <p:cTn id="232" presetID="1" presetClass="entr" presetSubtype="0" fill="hold" grpId="0" nodeType="clickEffect">
                                  <p:stCondLst>
                                    <p:cond delay="0"/>
                                  </p:stCondLst>
                                  <p:childTnLst>
                                    <p:set>
                                      <p:cBhvr>
                                        <p:cTn id="233" dur="1" fill="hold">
                                          <p:stCondLst>
                                            <p:cond delay="0"/>
                                          </p:stCondLst>
                                        </p:cTn>
                                        <p:tgtEl>
                                          <p:spTgt spid="3">
                                            <p:graphicEl>
                                              <a:chart seriesIdx="0" categoryIdx="27" bldStep="ptInCategory"/>
                                            </p:graphicEl>
                                          </p:spTgt>
                                        </p:tgtEl>
                                        <p:attrNameLst>
                                          <p:attrName>style.visibility</p:attrName>
                                        </p:attrNameLst>
                                      </p:cBhvr>
                                      <p:to>
                                        <p:strVal val="visible"/>
                                      </p:to>
                                    </p:set>
                                  </p:childTnLst>
                                </p:cTn>
                              </p:par>
                            </p:childTnLst>
                          </p:cTn>
                        </p:par>
                      </p:childTnLst>
                    </p:cTn>
                  </p:par>
                  <p:par>
                    <p:cTn id="234" fill="hold">
                      <p:stCondLst>
                        <p:cond delay="indefinite"/>
                      </p:stCondLst>
                      <p:childTnLst>
                        <p:par>
                          <p:cTn id="235" fill="hold">
                            <p:stCondLst>
                              <p:cond delay="0"/>
                            </p:stCondLst>
                            <p:childTnLst>
                              <p:par>
                                <p:cTn id="236" presetID="1" presetClass="entr" presetSubtype="0" fill="hold" grpId="0" nodeType="clickEffect">
                                  <p:stCondLst>
                                    <p:cond delay="0"/>
                                  </p:stCondLst>
                                  <p:childTnLst>
                                    <p:set>
                                      <p:cBhvr>
                                        <p:cTn id="237" dur="1" fill="hold">
                                          <p:stCondLst>
                                            <p:cond delay="0"/>
                                          </p:stCondLst>
                                        </p:cTn>
                                        <p:tgtEl>
                                          <p:spTgt spid="3">
                                            <p:graphicEl>
                                              <a:chart seriesIdx="1" categoryIdx="27" bldStep="ptInCategory"/>
                                            </p:graphicEl>
                                          </p:spTgt>
                                        </p:tgtEl>
                                        <p:attrNameLst>
                                          <p:attrName>style.visibility</p:attrName>
                                        </p:attrNameLst>
                                      </p:cBhvr>
                                      <p:to>
                                        <p:strVal val="visible"/>
                                      </p:to>
                                    </p:set>
                                  </p:childTnLst>
                                </p:cTn>
                              </p:par>
                            </p:childTnLst>
                          </p:cTn>
                        </p:par>
                      </p:childTnLst>
                    </p:cTn>
                  </p:par>
                  <p:par>
                    <p:cTn id="238" fill="hold">
                      <p:stCondLst>
                        <p:cond delay="indefinite"/>
                      </p:stCondLst>
                      <p:childTnLst>
                        <p:par>
                          <p:cTn id="239" fill="hold">
                            <p:stCondLst>
                              <p:cond delay="0"/>
                            </p:stCondLst>
                            <p:childTnLst>
                              <p:par>
                                <p:cTn id="240" presetID="1" presetClass="entr" presetSubtype="0" fill="hold" grpId="1" nodeType="clickEffect">
                                  <p:stCondLst>
                                    <p:cond delay="0"/>
                                  </p:stCondLst>
                                  <p:childTnLst>
                                    <p:set>
                                      <p:cBhvr>
                                        <p:cTn id="241" dur="1" fill="hold">
                                          <p:stCondLst>
                                            <p:cond delay="0"/>
                                          </p:stCondLst>
                                        </p:cTn>
                                        <p:tgtEl>
                                          <p:spTgt spid="3">
                                            <p:graphicEl>
                                              <a:chart seriesIdx="-3" categoryIdx="-3" bldStep="gridLegend"/>
                                            </p:graphicEl>
                                          </p:spTgt>
                                        </p:tgtEl>
                                        <p:attrNameLst>
                                          <p:attrName>style.visibility</p:attrName>
                                        </p:attrNameLst>
                                      </p:cBhvr>
                                      <p:to>
                                        <p:strVal val="visible"/>
                                      </p:to>
                                    </p:set>
                                  </p:childTnLst>
                                </p:cTn>
                              </p:par>
                            </p:childTnLst>
                          </p:cTn>
                        </p:par>
                      </p:childTnLst>
                    </p:cTn>
                  </p:par>
                  <p:par>
                    <p:cTn id="242" fill="hold">
                      <p:stCondLst>
                        <p:cond delay="indefinite"/>
                      </p:stCondLst>
                      <p:childTnLst>
                        <p:par>
                          <p:cTn id="243" fill="hold">
                            <p:stCondLst>
                              <p:cond delay="0"/>
                            </p:stCondLst>
                            <p:childTnLst>
                              <p:par>
                                <p:cTn id="244" presetID="1" presetClass="entr" presetSubtype="0" fill="hold" grpId="1" nodeType="clickEffect">
                                  <p:stCondLst>
                                    <p:cond delay="0"/>
                                  </p:stCondLst>
                                  <p:childTnLst>
                                    <p:set>
                                      <p:cBhvr>
                                        <p:cTn id="245" dur="1" fill="hold">
                                          <p:stCondLst>
                                            <p:cond delay="0"/>
                                          </p:stCondLst>
                                        </p:cTn>
                                        <p:tgtEl>
                                          <p:spTgt spid="3">
                                            <p:graphicEl>
                                              <a:chart seriesIdx="0" categoryIdx="0" bldStep="ptInCategory"/>
                                            </p:graphicEl>
                                          </p:spTgt>
                                        </p:tgtEl>
                                        <p:attrNameLst>
                                          <p:attrName>style.visibility</p:attrName>
                                        </p:attrNameLst>
                                      </p:cBhvr>
                                      <p:to>
                                        <p:strVal val="visible"/>
                                      </p:to>
                                    </p:set>
                                  </p:childTnLst>
                                </p:cTn>
                              </p:par>
                            </p:childTnLst>
                          </p:cTn>
                        </p:par>
                      </p:childTnLst>
                    </p:cTn>
                  </p:par>
                  <p:par>
                    <p:cTn id="246" fill="hold">
                      <p:stCondLst>
                        <p:cond delay="indefinite"/>
                      </p:stCondLst>
                      <p:childTnLst>
                        <p:par>
                          <p:cTn id="247" fill="hold">
                            <p:stCondLst>
                              <p:cond delay="0"/>
                            </p:stCondLst>
                            <p:childTnLst>
                              <p:par>
                                <p:cTn id="248" presetID="1" presetClass="entr" presetSubtype="0" fill="hold" grpId="1" nodeType="clickEffect">
                                  <p:stCondLst>
                                    <p:cond delay="0"/>
                                  </p:stCondLst>
                                  <p:childTnLst>
                                    <p:set>
                                      <p:cBhvr>
                                        <p:cTn id="249" dur="1" fill="hold">
                                          <p:stCondLst>
                                            <p:cond delay="0"/>
                                          </p:stCondLst>
                                        </p:cTn>
                                        <p:tgtEl>
                                          <p:spTgt spid="3">
                                            <p:graphicEl>
                                              <a:chart seriesIdx="1" categoryIdx="0" bldStep="ptInCategory"/>
                                            </p:graphicEl>
                                          </p:spTgt>
                                        </p:tgtEl>
                                        <p:attrNameLst>
                                          <p:attrName>style.visibility</p:attrName>
                                        </p:attrNameLst>
                                      </p:cBhvr>
                                      <p:to>
                                        <p:strVal val="visible"/>
                                      </p:to>
                                    </p:set>
                                  </p:childTnLst>
                                </p:cTn>
                              </p:par>
                            </p:childTnLst>
                          </p:cTn>
                        </p:par>
                      </p:childTnLst>
                    </p:cTn>
                  </p:par>
                  <p:par>
                    <p:cTn id="250" fill="hold">
                      <p:stCondLst>
                        <p:cond delay="indefinite"/>
                      </p:stCondLst>
                      <p:childTnLst>
                        <p:par>
                          <p:cTn id="251" fill="hold">
                            <p:stCondLst>
                              <p:cond delay="0"/>
                            </p:stCondLst>
                            <p:childTnLst>
                              <p:par>
                                <p:cTn id="252" presetID="1" presetClass="entr" presetSubtype="0" fill="hold" grpId="1" nodeType="clickEffect">
                                  <p:stCondLst>
                                    <p:cond delay="0"/>
                                  </p:stCondLst>
                                  <p:childTnLst>
                                    <p:set>
                                      <p:cBhvr>
                                        <p:cTn id="253" dur="1" fill="hold">
                                          <p:stCondLst>
                                            <p:cond delay="0"/>
                                          </p:stCondLst>
                                        </p:cTn>
                                        <p:tgtEl>
                                          <p:spTgt spid="3">
                                            <p:graphicEl>
                                              <a:chart seriesIdx="0" categoryIdx="1" bldStep="ptInCategory"/>
                                            </p:graphicEl>
                                          </p:spTgt>
                                        </p:tgtEl>
                                        <p:attrNameLst>
                                          <p:attrName>style.visibility</p:attrName>
                                        </p:attrNameLst>
                                      </p:cBhvr>
                                      <p:to>
                                        <p:strVal val="visible"/>
                                      </p:to>
                                    </p:set>
                                  </p:childTnLst>
                                </p:cTn>
                              </p:par>
                            </p:childTnLst>
                          </p:cTn>
                        </p:par>
                      </p:childTnLst>
                    </p:cTn>
                  </p:par>
                  <p:par>
                    <p:cTn id="254" fill="hold">
                      <p:stCondLst>
                        <p:cond delay="indefinite"/>
                      </p:stCondLst>
                      <p:childTnLst>
                        <p:par>
                          <p:cTn id="255" fill="hold">
                            <p:stCondLst>
                              <p:cond delay="0"/>
                            </p:stCondLst>
                            <p:childTnLst>
                              <p:par>
                                <p:cTn id="256" presetID="1" presetClass="entr" presetSubtype="0" fill="hold" grpId="1" nodeType="clickEffect">
                                  <p:stCondLst>
                                    <p:cond delay="0"/>
                                  </p:stCondLst>
                                  <p:childTnLst>
                                    <p:set>
                                      <p:cBhvr>
                                        <p:cTn id="257" dur="1" fill="hold">
                                          <p:stCondLst>
                                            <p:cond delay="0"/>
                                          </p:stCondLst>
                                        </p:cTn>
                                        <p:tgtEl>
                                          <p:spTgt spid="3">
                                            <p:graphicEl>
                                              <a:chart seriesIdx="1" categoryIdx="1" bldStep="ptInCategory"/>
                                            </p:graphicEl>
                                          </p:spTgt>
                                        </p:tgtEl>
                                        <p:attrNameLst>
                                          <p:attrName>style.visibility</p:attrName>
                                        </p:attrNameLst>
                                      </p:cBhvr>
                                      <p:to>
                                        <p:strVal val="visible"/>
                                      </p:to>
                                    </p:set>
                                  </p:childTnLst>
                                </p:cTn>
                              </p:par>
                            </p:childTnLst>
                          </p:cTn>
                        </p:par>
                      </p:childTnLst>
                    </p:cTn>
                  </p:par>
                  <p:par>
                    <p:cTn id="258" fill="hold">
                      <p:stCondLst>
                        <p:cond delay="indefinite"/>
                      </p:stCondLst>
                      <p:childTnLst>
                        <p:par>
                          <p:cTn id="259" fill="hold">
                            <p:stCondLst>
                              <p:cond delay="0"/>
                            </p:stCondLst>
                            <p:childTnLst>
                              <p:par>
                                <p:cTn id="260" presetID="1" presetClass="entr" presetSubtype="0" fill="hold" grpId="1" nodeType="clickEffect">
                                  <p:stCondLst>
                                    <p:cond delay="0"/>
                                  </p:stCondLst>
                                  <p:childTnLst>
                                    <p:set>
                                      <p:cBhvr>
                                        <p:cTn id="261" dur="1" fill="hold">
                                          <p:stCondLst>
                                            <p:cond delay="0"/>
                                          </p:stCondLst>
                                        </p:cTn>
                                        <p:tgtEl>
                                          <p:spTgt spid="3">
                                            <p:graphicEl>
                                              <a:chart seriesIdx="0" categoryIdx="2" bldStep="ptInCategory"/>
                                            </p:graphicEl>
                                          </p:spTgt>
                                        </p:tgtEl>
                                        <p:attrNameLst>
                                          <p:attrName>style.visibility</p:attrName>
                                        </p:attrNameLst>
                                      </p:cBhvr>
                                      <p:to>
                                        <p:strVal val="visible"/>
                                      </p:to>
                                    </p:set>
                                  </p:childTnLst>
                                </p:cTn>
                              </p:par>
                            </p:childTnLst>
                          </p:cTn>
                        </p:par>
                      </p:childTnLst>
                    </p:cTn>
                  </p:par>
                  <p:par>
                    <p:cTn id="262" fill="hold">
                      <p:stCondLst>
                        <p:cond delay="indefinite"/>
                      </p:stCondLst>
                      <p:childTnLst>
                        <p:par>
                          <p:cTn id="263" fill="hold">
                            <p:stCondLst>
                              <p:cond delay="0"/>
                            </p:stCondLst>
                            <p:childTnLst>
                              <p:par>
                                <p:cTn id="264" presetID="1" presetClass="entr" presetSubtype="0" fill="hold" grpId="1" nodeType="clickEffect">
                                  <p:stCondLst>
                                    <p:cond delay="0"/>
                                  </p:stCondLst>
                                  <p:childTnLst>
                                    <p:set>
                                      <p:cBhvr>
                                        <p:cTn id="265" dur="1" fill="hold">
                                          <p:stCondLst>
                                            <p:cond delay="0"/>
                                          </p:stCondLst>
                                        </p:cTn>
                                        <p:tgtEl>
                                          <p:spTgt spid="3">
                                            <p:graphicEl>
                                              <a:chart seriesIdx="1" categoryIdx="2" bldStep="ptInCategory"/>
                                            </p:graphicEl>
                                          </p:spTgt>
                                        </p:tgtEl>
                                        <p:attrNameLst>
                                          <p:attrName>style.visibility</p:attrName>
                                        </p:attrNameLst>
                                      </p:cBhvr>
                                      <p:to>
                                        <p:strVal val="visible"/>
                                      </p:to>
                                    </p:set>
                                  </p:childTnLst>
                                </p:cTn>
                              </p:par>
                            </p:childTnLst>
                          </p:cTn>
                        </p:par>
                      </p:childTnLst>
                    </p:cTn>
                  </p:par>
                  <p:par>
                    <p:cTn id="266" fill="hold">
                      <p:stCondLst>
                        <p:cond delay="indefinite"/>
                      </p:stCondLst>
                      <p:childTnLst>
                        <p:par>
                          <p:cTn id="267" fill="hold">
                            <p:stCondLst>
                              <p:cond delay="0"/>
                            </p:stCondLst>
                            <p:childTnLst>
                              <p:par>
                                <p:cTn id="268" presetID="1" presetClass="entr" presetSubtype="0" fill="hold" grpId="1" nodeType="clickEffect">
                                  <p:stCondLst>
                                    <p:cond delay="0"/>
                                  </p:stCondLst>
                                  <p:childTnLst>
                                    <p:set>
                                      <p:cBhvr>
                                        <p:cTn id="269" dur="1" fill="hold">
                                          <p:stCondLst>
                                            <p:cond delay="0"/>
                                          </p:stCondLst>
                                        </p:cTn>
                                        <p:tgtEl>
                                          <p:spTgt spid="3">
                                            <p:graphicEl>
                                              <a:chart seriesIdx="0" categoryIdx="3" bldStep="ptInCategory"/>
                                            </p:graphicEl>
                                          </p:spTgt>
                                        </p:tgtEl>
                                        <p:attrNameLst>
                                          <p:attrName>style.visibility</p:attrName>
                                        </p:attrNameLst>
                                      </p:cBhvr>
                                      <p:to>
                                        <p:strVal val="visible"/>
                                      </p:to>
                                    </p:set>
                                  </p:childTnLst>
                                </p:cTn>
                              </p:par>
                            </p:childTnLst>
                          </p:cTn>
                        </p:par>
                      </p:childTnLst>
                    </p:cTn>
                  </p:par>
                  <p:par>
                    <p:cTn id="270" fill="hold">
                      <p:stCondLst>
                        <p:cond delay="indefinite"/>
                      </p:stCondLst>
                      <p:childTnLst>
                        <p:par>
                          <p:cTn id="271" fill="hold">
                            <p:stCondLst>
                              <p:cond delay="0"/>
                            </p:stCondLst>
                            <p:childTnLst>
                              <p:par>
                                <p:cTn id="272" presetID="1" presetClass="entr" presetSubtype="0" fill="hold" grpId="1" nodeType="clickEffect">
                                  <p:stCondLst>
                                    <p:cond delay="0"/>
                                  </p:stCondLst>
                                  <p:childTnLst>
                                    <p:set>
                                      <p:cBhvr>
                                        <p:cTn id="273" dur="1" fill="hold">
                                          <p:stCondLst>
                                            <p:cond delay="0"/>
                                          </p:stCondLst>
                                        </p:cTn>
                                        <p:tgtEl>
                                          <p:spTgt spid="3">
                                            <p:graphicEl>
                                              <a:chart seriesIdx="1" categoryIdx="3" bldStep="ptInCategory"/>
                                            </p:graphicEl>
                                          </p:spTgt>
                                        </p:tgtEl>
                                        <p:attrNameLst>
                                          <p:attrName>style.visibility</p:attrName>
                                        </p:attrNameLst>
                                      </p:cBhvr>
                                      <p:to>
                                        <p:strVal val="visible"/>
                                      </p:to>
                                    </p:set>
                                  </p:childTnLst>
                                </p:cTn>
                              </p:par>
                            </p:childTnLst>
                          </p:cTn>
                        </p:par>
                      </p:childTnLst>
                    </p:cTn>
                  </p:par>
                  <p:par>
                    <p:cTn id="274" fill="hold">
                      <p:stCondLst>
                        <p:cond delay="indefinite"/>
                      </p:stCondLst>
                      <p:childTnLst>
                        <p:par>
                          <p:cTn id="275" fill="hold">
                            <p:stCondLst>
                              <p:cond delay="0"/>
                            </p:stCondLst>
                            <p:childTnLst>
                              <p:par>
                                <p:cTn id="276" presetID="1" presetClass="entr" presetSubtype="0" fill="hold" grpId="1" nodeType="clickEffect">
                                  <p:stCondLst>
                                    <p:cond delay="0"/>
                                  </p:stCondLst>
                                  <p:childTnLst>
                                    <p:set>
                                      <p:cBhvr>
                                        <p:cTn id="277" dur="1" fill="hold">
                                          <p:stCondLst>
                                            <p:cond delay="0"/>
                                          </p:stCondLst>
                                        </p:cTn>
                                        <p:tgtEl>
                                          <p:spTgt spid="3">
                                            <p:graphicEl>
                                              <a:chart seriesIdx="0" categoryIdx="4" bldStep="ptInCategory"/>
                                            </p:graphicEl>
                                          </p:spTgt>
                                        </p:tgtEl>
                                        <p:attrNameLst>
                                          <p:attrName>style.visibility</p:attrName>
                                        </p:attrNameLst>
                                      </p:cBhvr>
                                      <p:to>
                                        <p:strVal val="visible"/>
                                      </p:to>
                                    </p:set>
                                  </p:childTnLst>
                                </p:cTn>
                              </p:par>
                            </p:childTnLst>
                          </p:cTn>
                        </p:par>
                      </p:childTnLst>
                    </p:cTn>
                  </p:par>
                  <p:par>
                    <p:cTn id="278" fill="hold">
                      <p:stCondLst>
                        <p:cond delay="indefinite"/>
                      </p:stCondLst>
                      <p:childTnLst>
                        <p:par>
                          <p:cTn id="279" fill="hold">
                            <p:stCondLst>
                              <p:cond delay="0"/>
                            </p:stCondLst>
                            <p:childTnLst>
                              <p:par>
                                <p:cTn id="280" presetID="1" presetClass="entr" presetSubtype="0" fill="hold" grpId="1" nodeType="clickEffect">
                                  <p:stCondLst>
                                    <p:cond delay="0"/>
                                  </p:stCondLst>
                                  <p:childTnLst>
                                    <p:set>
                                      <p:cBhvr>
                                        <p:cTn id="281" dur="1" fill="hold">
                                          <p:stCondLst>
                                            <p:cond delay="0"/>
                                          </p:stCondLst>
                                        </p:cTn>
                                        <p:tgtEl>
                                          <p:spTgt spid="3">
                                            <p:graphicEl>
                                              <a:chart seriesIdx="1" categoryIdx="4" bldStep="ptInCategory"/>
                                            </p:graphicEl>
                                          </p:spTgt>
                                        </p:tgtEl>
                                        <p:attrNameLst>
                                          <p:attrName>style.visibility</p:attrName>
                                        </p:attrNameLst>
                                      </p:cBhvr>
                                      <p:to>
                                        <p:strVal val="visible"/>
                                      </p:to>
                                    </p:set>
                                  </p:childTnLst>
                                </p:cTn>
                              </p:par>
                            </p:childTnLst>
                          </p:cTn>
                        </p:par>
                      </p:childTnLst>
                    </p:cTn>
                  </p:par>
                  <p:par>
                    <p:cTn id="282" fill="hold">
                      <p:stCondLst>
                        <p:cond delay="indefinite"/>
                      </p:stCondLst>
                      <p:childTnLst>
                        <p:par>
                          <p:cTn id="283" fill="hold">
                            <p:stCondLst>
                              <p:cond delay="0"/>
                            </p:stCondLst>
                            <p:childTnLst>
                              <p:par>
                                <p:cTn id="284" presetID="1" presetClass="entr" presetSubtype="0" fill="hold" grpId="1" nodeType="clickEffect">
                                  <p:stCondLst>
                                    <p:cond delay="0"/>
                                  </p:stCondLst>
                                  <p:childTnLst>
                                    <p:set>
                                      <p:cBhvr>
                                        <p:cTn id="285" dur="1" fill="hold">
                                          <p:stCondLst>
                                            <p:cond delay="0"/>
                                          </p:stCondLst>
                                        </p:cTn>
                                        <p:tgtEl>
                                          <p:spTgt spid="3">
                                            <p:graphicEl>
                                              <a:chart seriesIdx="0" categoryIdx="5" bldStep="ptInCategory"/>
                                            </p:graphicEl>
                                          </p:spTgt>
                                        </p:tgtEl>
                                        <p:attrNameLst>
                                          <p:attrName>style.visibility</p:attrName>
                                        </p:attrNameLst>
                                      </p:cBhvr>
                                      <p:to>
                                        <p:strVal val="visible"/>
                                      </p:to>
                                    </p:set>
                                  </p:childTnLst>
                                </p:cTn>
                              </p:par>
                            </p:childTnLst>
                          </p:cTn>
                        </p:par>
                      </p:childTnLst>
                    </p:cTn>
                  </p:par>
                  <p:par>
                    <p:cTn id="286" fill="hold">
                      <p:stCondLst>
                        <p:cond delay="indefinite"/>
                      </p:stCondLst>
                      <p:childTnLst>
                        <p:par>
                          <p:cTn id="287" fill="hold">
                            <p:stCondLst>
                              <p:cond delay="0"/>
                            </p:stCondLst>
                            <p:childTnLst>
                              <p:par>
                                <p:cTn id="288" presetID="1" presetClass="entr" presetSubtype="0" fill="hold" grpId="1" nodeType="clickEffect">
                                  <p:stCondLst>
                                    <p:cond delay="0"/>
                                  </p:stCondLst>
                                  <p:childTnLst>
                                    <p:set>
                                      <p:cBhvr>
                                        <p:cTn id="289" dur="1" fill="hold">
                                          <p:stCondLst>
                                            <p:cond delay="0"/>
                                          </p:stCondLst>
                                        </p:cTn>
                                        <p:tgtEl>
                                          <p:spTgt spid="3">
                                            <p:graphicEl>
                                              <a:chart seriesIdx="1" categoryIdx="5" bldStep="ptInCategory"/>
                                            </p:graphicEl>
                                          </p:spTgt>
                                        </p:tgtEl>
                                        <p:attrNameLst>
                                          <p:attrName>style.visibility</p:attrName>
                                        </p:attrNameLst>
                                      </p:cBhvr>
                                      <p:to>
                                        <p:strVal val="visible"/>
                                      </p:to>
                                    </p:set>
                                  </p:childTnLst>
                                </p:cTn>
                              </p:par>
                            </p:childTnLst>
                          </p:cTn>
                        </p:par>
                      </p:childTnLst>
                    </p:cTn>
                  </p:par>
                  <p:par>
                    <p:cTn id="290" fill="hold">
                      <p:stCondLst>
                        <p:cond delay="indefinite"/>
                      </p:stCondLst>
                      <p:childTnLst>
                        <p:par>
                          <p:cTn id="291" fill="hold">
                            <p:stCondLst>
                              <p:cond delay="0"/>
                            </p:stCondLst>
                            <p:childTnLst>
                              <p:par>
                                <p:cTn id="292" presetID="1" presetClass="entr" presetSubtype="0" fill="hold" grpId="1" nodeType="clickEffect">
                                  <p:stCondLst>
                                    <p:cond delay="0"/>
                                  </p:stCondLst>
                                  <p:childTnLst>
                                    <p:set>
                                      <p:cBhvr>
                                        <p:cTn id="293" dur="1" fill="hold">
                                          <p:stCondLst>
                                            <p:cond delay="0"/>
                                          </p:stCondLst>
                                        </p:cTn>
                                        <p:tgtEl>
                                          <p:spTgt spid="3">
                                            <p:graphicEl>
                                              <a:chart seriesIdx="0" categoryIdx="6" bldStep="ptInCategory"/>
                                            </p:graphicEl>
                                          </p:spTgt>
                                        </p:tgtEl>
                                        <p:attrNameLst>
                                          <p:attrName>style.visibility</p:attrName>
                                        </p:attrNameLst>
                                      </p:cBhvr>
                                      <p:to>
                                        <p:strVal val="visible"/>
                                      </p:to>
                                    </p:set>
                                  </p:childTnLst>
                                </p:cTn>
                              </p:par>
                            </p:childTnLst>
                          </p:cTn>
                        </p:par>
                      </p:childTnLst>
                    </p:cTn>
                  </p:par>
                  <p:par>
                    <p:cTn id="294" fill="hold">
                      <p:stCondLst>
                        <p:cond delay="indefinite"/>
                      </p:stCondLst>
                      <p:childTnLst>
                        <p:par>
                          <p:cTn id="295" fill="hold">
                            <p:stCondLst>
                              <p:cond delay="0"/>
                            </p:stCondLst>
                            <p:childTnLst>
                              <p:par>
                                <p:cTn id="296" presetID="1" presetClass="entr" presetSubtype="0" fill="hold" grpId="1" nodeType="clickEffect">
                                  <p:stCondLst>
                                    <p:cond delay="0"/>
                                  </p:stCondLst>
                                  <p:childTnLst>
                                    <p:set>
                                      <p:cBhvr>
                                        <p:cTn id="297" dur="1" fill="hold">
                                          <p:stCondLst>
                                            <p:cond delay="0"/>
                                          </p:stCondLst>
                                        </p:cTn>
                                        <p:tgtEl>
                                          <p:spTgt spid="3">
                                            <p:graphicEl>
                                              <a:chart seriesIdx="1" categoryIdx="6" bldStep="ptInCategory"/>
                                            </p:graphicEl>
                                          </p:spTgt>
                                        </p:tgtEl>
                                        <p:attrNameLst>
                                          <p:attrName>style.visibility</p:attrName>
                                        </p:attrNameLst>
                                      </p:cBhvr>
                                      <p:to>
                                        <p:strVal val="visible"/>
                                      </p:to>
                                    </p:set>
                                  </p:childTnLst>
                                </p:cTn>
                              </p:par>
                            </p:childTnLst>
                          </p:cTn>
                        </p:par>
                      </p:childTnLst>
                    </p:cTn>
                  </p:par>
                  <p:par>
                    <p:cTn id="298" fill="hold">
                      <p:stCondLst>
                        <p:cond delay="indefinite"/>
                      </p:stCondLst>
                      <p:childTnLst>
                        <p:par>
                          <p:cTn id="299" fill="hold">
                            <p:stCondLst>
                              <p:cond delay="0"/>
                            </p:stCondLst>
                            <p:childTnLst>
                              <p:par>
                                <p:cTn id="300" presetID="1" presetClass="entr" presetSubtype="0" fill="hold" grpId="1" nodeType="clickEffect">
                                  <p:stCondLst>
                                    <p:cond delay="0"/>
                                  </p:stCondLst>
                                  <p:childTnLst>
                                    <p:set>
                                      <p:cBhvr>
                                        <p:cTn id="301" dur="1" fill="hold">
                                          <p:stCondLst>
                                            <p:cond delay="0"/>
                                          </p:stCondLst>
                                        </p:cTn>
                                        <p:tgtEl>
                                          <p:spTgt spid="3">
                                            <p:graphicEl>
                                              <a:chart seriesIdx="0" categoryIdx="7" bldStep="ptInCategory"/>
                                            </p:graphicEl>
                                          </p:spTgt>
                                        </p:tgtEl>
                                        <p:attrNameLst>
                                          <p:attrName>style.visibility</p:attrName>
                                        </p:attrNameLst>
                                      </p:cBhvr>
                                      <p:to>
                                        <p:strVal val="visible"/>
                                      </p:to>
                                    </p:set>
                                  </p:childTnLst>
                                </p:cTn>
                              </p:par>
                            </p:childTnLst>
                          </p:cTn>
                        </p:par>
                      </p:childTnLst>
                    </p:cTn>
                  </p:par>
                  <p:par>
                    <p:cTn id="302" fill="hold">
                      <p:stCondLst>
                        <p:cond delay="indefinite"/>
                      </p:stCondLst>
                      <p:childTnLst>
                        <p:par>
                          <p:cTn id="303" fill="hold">
                            <p:stCondLst>
                              <p:cond delay="0"/>
                            </p:stCondLst>
                            <p:childTnLst>
                              <p:par>
                                <p:cTn id="304" presetID="1" presetClass="entr" presetSubtype="0" fill="hold" grpId="1" nodeType="clickEffect">
                                  <p:stCondLst>
                                    <p:cond delay="0"/>
                                  </p:stCondLst>
                                  <p:childTnLst>
                                    <p:set>
                                      <p:cBhvr>
                                        <p:cTn id="305" dur="1" fill="hold">
                                          <p:stCondLst>
                                            <p:cond delay="0"/>
                                          </p:stCondLst>
                                        </p:cTn>
                                        <p:tgtEl>
                                          <p:spTgt spid="3">
                                            <p:graphicEl>
                                              <a:chart seriesIdx="1" categoryIdx="7" bldStep="ptInCategory"/>
                                            </p:graphicEl>
                                          </p:spTgt>
                                        </p:tgtEl>
                                        <p:attrNameLst>
                                          <p:attrName>style.visibility</p:attrName>
                                        </p:attrNameLst>
                                      </p:cBhvr>
                                      <p:to>
                                        <p:strVal val="visible"/>
                                      </p:to>
                                    </p:set>
                                  </p:childTnLst>
                                </p:cTn>
                              </p:par>
                            </p:childTnLst>
                          </p:cTn>
                        </p:par>
                      </p:childTnLst>
                    </p:cTn>
                  </p:par>
                  <p:par>
                    <p:cTn id="306" fill="hold">
                      <p:stCondLst>
                        <p:cond delay="indefinite"/>
                      </p:stCondLst>
                      <p:childTnLst>
                        <p:par>
                          <p:cTn id="307" fill="hold">
                            <p:stCondLst>
                              <p:cond delay="0"/>
                            </p:stCondLst>
                            <p:childTnLst>
                              <p:par>
                                <p:cTn id="308" presetID="1" presetClass="entr" presetSubtype="0" fill="hold" grpId="1" nodeType="clickEffect">
                                  <p:stCondLst>
                                    <p:cond delay="0"/>
                                  </p:stCondLst>
                                  <p:childTnLst>
                                    <p:set>
                                      <p:cBhvr>
                                        <p:cTn id="309" dur="1" fill="hold">
                                          <p:stCondLst>
                                            <p:cond delay="0"/>
                                          </p:stCondLst>
                                        </p:cTn>
                                        <p:tgtEl>
                                          <p:spTgt spid="3">
                                            <p:graphicEl>
                                              <a:chart seriesIdx="0" categoryIdx="8" bldStep="ptInCategory"/>
                                            </p:graphicEl>
                                          </p:spTgt>
                                        </p:tgtEl>
                                        <p:attrNameLst>
                                          <p:attrName>style.visibility</p:attrName>
                                        </p:attrNameLst>
                                      </p:cBhvr>
                                      <p:to>
                                        <p:strVal val="visible"/>
                                      </p:to>
                                    </p:set>
                                  </p:childTnLst>
                                </p:cTn>
                              </p:par>
                            </p:childTnLst>
                          </p:cTn>
                        </p:par>
                      </p:childTnLst>
                    </p:cTn>
                  </p:par>
                  <p:par>
                    <p:cTn id="310" fill="hold">
                      <p:stCondLst>
                        <p:cond delay="indefinite"/>
                      </p:stCondLst>
                      <p:childTnLst>
                        <p:par>
                          <p:cTn id="311" fill="hold">
                            <p:stCondLst>
                              <p:cond delay="0"/>
                            </p:stCondLst>
                            <p:childTnLst>
                              <p:par>
                                <p:cTn id="312" presetID="1" presetClass="entr" presetSubtype="0" fill="hold" grpId="1" nodeType="clickEffect">
                                  <p:stCondLst>
                                    <p:cond delay="0"/>
                                  </p:stCondLst>
                                  <p:childTnLst>
                                    <p:set>
                                      <p:cBhvr>
                                        <p:cTn id="313" dur="1" fill="hold">
                                          <p:stCondLst>
                                            <p:cond delay="0"/>
                                          </p:stCondLst>
                                        </p:cTn>
                                        <p:tgtEl>
                                          <p:spTgt spid="3">
                                            <p:graphicEl>
                                              <a:chart seriesIdx="1" categoryIdx="8" bldStep="ptInCategory"/>
                                            </p:graphicEl>
                                          </p:spTgt>
                                        </p:tgtEl>
                                        <p:attrNameLst>
                                          <p:attrName>style.visibility</p:attrName>
                                        </p:attrNameLst>
                                      </p:cBhvr>
                                      <p:to>
                                        <p:strVal val="visible"/>
                                      </p:to>
                                    </p:set>
                                  </p:childTnLst>
                                </p:cTn>
                              </p:par>
                            </p:childTnLst>
                          </p:cTn>
                        </p:par>
                      </p:childTnLst>
                    </p:cTn>
                  </p:par>
                  <p:par>
                    <p:cTn id="314" fill="hold">
                      <p:stCondLst>
                        <p:cond delay="indefinite"/>
                      </p:stCondLst>
                      <p:childTnLst>
                        <p:par>
                          <p:cTn id="315" fill="hold">
                            <p:stCondLst>
                              <p:cond delay="0"/>
                            </p:stCondLst>
                            <p:childTnLst>
                              <p:par>
                                <p:cTn id="316" presetID="1" presetClass="entr" presetSubtype="0" fill="hold" grpId="1" nodeType="clickEffect">
                                  <p:stCondLst>
                                    <p:cond delay="0"/>
                                  </p:stCondLst>
                                  <p:childTnLst>
                                    <p:set>
                                      <p:cBhvr>
                                        <p:cTn id="317" dur="1" fill="hold">
                                          <p:stCondLst>
                                            <p:cond delay="0"/>
                                          </p:stCondLst>
                                        </p:cTn>
                                        <p:tgtEl>
                                          <p:spTgt spid="3">
                                            <p:graphicEl>
                                              <a:chart seriesIdx="0" categoryIdx="9" bldStep="ptInCategory"/>
                                            </p:graphicEl>
                                          </p:spTgt>
                                        </p:tgtEl>
                                        <p:attrNameLst>
                                          <p:attrName>style.visibility</p:attrName>
                                        </p:attrNameLst>
                                      </p:cBhvr>
                                      <p:to>
                                        <p:strVal val="visible"/>
                                      </p:to>
                                    </p:set>
                                  </p:childTnLst>
                                </p:cTn>
                              </p:par>
                            </p:childTnLst>
                          </p:cTn>
                        </p:par>
                      </p:childTnLst>
                    </p:cTn>
                  </p:par>
                  <p:par>
                    <p:cTn id="318" fill="hold">
                      <p:stCondLst>
                        <p:cond delay="indefinite"/>
                      </p:stCondLst>
                      <p:childTnLst>
                        <p:par>
                          <p:cTn id="319" fill="hold">
                            <p:stCondLst>
                              <p:cond delay="0"/>
                            </p:stCondLst>
                            <p:childTnLst>
                              <p:par>
                                <p:cTn id="320" presetID="1" presetClass="entr" presetSubtype="0" fill="hold" grpId="1" nodeType="clickEffect">
                                  <p:stCondLst>
                                    <p:cond delay="0"/>
                                  </p:stCondLst>
                                  <p:childTnLst>
                                    <p:set>
                                      <p:cBhvr>
                                        <p:cTn id="321" dur="1" fill="hold">
                                          <p:stCondLst>
                                            <p:cond delay="0"/>
                                          </p:stCondLst>
                                        </p:cTn>
                                        <p:tgtEl>
                                          <p:spTgt spid="3">
                                            <p:graphicEl>
                                              <a:chart seriesIdx="1" categoryIdx="9" bldStep="ptInCategory"/>
                                            </p:graphicEl>
                                          </p:spTgt>
                                        </p:tgtEl>
                                        <p:attrNameLst>
                                          <p:attrName>style.visibility</p:attrName>
                                        </p:attrNameLst>
                                      </p:cBhvr>
                                      <p:to>
                                        <p:strVal val="visible"/>
                                      </p:to>
                                    </p:set>
                                  </p:childTnLst>
                                </p:cTn>
                              </p:par>
                            </p:childTnLst>
                          </p:cTn>
                        </p:par>
                      </p:childTnLst>
                    </p:cTn>
                  </p:par>
                  <p:par>
                    <p:cTn id="322" fill="hold">
                      <p:stCondLst>
                        <p:cond delay="indefinite"/>
                      </p:stCondLst>
                      <p:childTnLst>
                        <p:par>
                          <p:cTn id="323" fill="hold">
                            <p:stCondLst>
                              <p:cond delay="0"/>
                            </p:stCondLst>
                            <p:childTnLst>
                              <p:par>
                                <p:cTn id="324" presetID="1" presetClass="entr" presetSubtype="0" fill="hold" grpId="1" nodeType="clickEffect">
                                  <p:stCondLst>
                                    <p:cond delay="0"/>
                                  </p:stCondLst>
                                  <p:childTnLst>
                                    <p:set>
                                      <p:cBhvr>
                                        <p:cTn id="325" dur="1" fill="hold">
                                          <p:stCondLst>
                                            <p:cond delay="0"/>
                                          </p:stCondLst>
                                        </p:cTn>
                                        <p:tgtEl>
                                          <p:spTgt spid="3">
                                            <p:graphicEl>
                                              <a:chart seriesIdx="0" categoryIdx="10" bldStep="ptInCategory"/>
                                            </p:graphicEl>
                                          </p:spTgt>
                                        </p:tgtEl>
                                        <p:attrNameLst>
                                          <p:attrName>style.visibility</p:attrName>
                                        </p:attrNameLst>
                                      </p:cBhvr>
                                      <p:to>
                                        <p:strVal val="visible"/>
                                      </p:to>
                                    </p:set>
                                  </p:childTnLst>
                                </p:cTn>
                              </p:par>
                            </p:childTnLst>
                          </p:cTn>
                        </p:par>
                      </p:childTnLst>
                    </p:cTn>
                  </p:par>
                  <p:par>
                    <p:cTn id="326" fill="hold">
                      <p:stCondLst>
                        <p:cond delay="indefinite"/>
                      </p:stCondLst>
                      <p:childTnLst>
                        <p:par>
                          <p:cTn id="327" fill="hold">
                            <p:stCondLst>
                              <p:cond delay="0"/>
                            </p:stCondLst>
                            <p:childTnLst>
                              <p:par>
                                <p:cTn id="328" presetID="1" presetClass="entr" presetSubtype="0" fill="hold" grpId="1" nodeType="clickEffect">
                                  <p:stCondLst>
                                    <p:cond delay="0"/>
                                  </p:stCondLst>
                                  <p:childTnLst>
                                    <p:set>
                                      <p:cBhvr>
                                        <p:cTn id="329" dur="1" fill="hold">
                                          <p:stCondLst>
                                            <p:cond delay="0"/>
                                          </p:stCondLst>
                                        </p:cTn>
                                        <p:tgtEl>
                                          <p:spTgt spid="3">
                                            <p:graphicEl>
                                              <a:chart seriesIdx="1" categoryIdx="10" bldStep="ptInCategory"/>
                                            </p:graphicEl>
                                          </p:spTgt>
                                        </p:tgtEl>
                                        <p:attrNameLst>
                                          <p:attrName>style.visibility</p:attrName>
                                        </p:attrNameLst>
                                      </p:cBhvr>
                                      <p:to>
                                        <p:strVal val="visible"/>
                                      </p:to>
                                    </p:set>
                                  </p:childTnLst>
                                </p:cTn>
                              </p:par>
                            </p:childTnLst>
                          </p:cTn>
                        </p:par>
                      </p:childTnLst>
                    </p:cTn>
                  </p:par>
                  <p:par>
                    <p:cTn id="330" fill="hold">
                      <p:stCondLst>
                        <p:cond delay="indefinite"/>
                      </p:stCondLst>
                      <p:childTnLst>
                        <p:par>
                          <p:cTn id="331" fill="hold">
                            <p:stCondLst>
                              <p:cond delay="0"/>
                            </p:stCondLst>
                            <p:childTnLst>
                              <p:par>
                                <p:cTn id="332" presetID="1" presetClass="entr" presetSubtype="0" fill="hold" grpId="1" nodeType="clickEffect">
                                  <p:stCondLst>
                                    <p:cond delay="0"/>
                                  </p:stCondLst>
                                  <p:childTnLst>
                                    <p:set>
                                      <p:cBhvr>
                                        <p:cTn id="333" dur="1" fill="hold">
                                          <p:stCondLst>
                                            <p:cond delay="0"/>
                                          </p:stCondLst>
                                        </p:cTn>
                                        <p:tgtEl>
                                          <p:spTgt spid="3">
                                            <p:graphicEl>
                                              <a:chart seriesIdx="0" categoryIdx="11" bldStep="ptInCategory"/>
                                            </p:graphicEl>
                                          </p:spTgt>
                                        </p:tgtEl>
                                        <p:attrNameLst>
                                          <p:attrName>style.visibility</p:attrName>
                                        </p:attrNameLst>
                                      </p:cBhvr>
                                      <p:to>
                                        <p:strVal val="visible"/>
                                      </p:to>
                                    </p:set>
                                  </p:childTnLst>
                                </p:cTn>
                              </p:par>
                            </p:childTnLst>
                          </p:cTn>
                        </p:par>
                      </p:childTnLst>
                    </p:cTn>
                  </p:par>
                  <p:par>
                    <p:cTn id="334" fill="hold">
                      <p:stCondLst>
                        <p:cond delay="indefinite"/>
                      </p:stCondLst>
                      <p:childTnLst>
                        <p:par>
                          <p:cTn id="335" fill="hold">
                            <p:stCondLst>
                              <p:cond delay="0"/>
                            </p:stCondLst>
                            <p:childTnLst>
                              <p:par>
                                <p:cTn id="336" presetID="1" presetClass="entr" presetSubtype="0" fill="hold" grpId="1" nodeType="clickEffect">
                                  <p:stCondLst>
                                    <p:cond delay="0"/>
                                  </p:stCondLst>
                                  <p:childTnLst>
                                    <p:set>
                                      <p:cBhvr>
                                        <p:cTn id="337" dur="1" fill="hold">
                                          <p:stCondLst>
                                            <p:cond delay="0"/>
                                          </p:stCondLst>
                                        </p:cTn>
                                        <p:tgtEl>
                                          <p:spTgt spid="3">
                                            <p:graphicEl>
                                              <a:chart seriesIdx="1" categoryIdx="11" bldStep="ptInCategory"/>
                                            </p:graphicEl>
                                          </p:spTgt>
                                        </p:tgtEl>
                                        <p:attrNameLst>
                                          <p:attrName>style.visibility</p:attrName>
                                        </p:attrNameLst>
                                      </p:cBhvr>
                                      <p:to>
                                        <p:strVal val="visible"/>
                                      </p:to>
                                    </p:set>
                                  </p:childTnLst>
                                </p:cTn>
                              </p:par>
                            </p:childTnLst>
                          </p:cTn>
                        </p:par>
                      </p:childTnLst>
                    </p:cTn>
                  </p:par>
                  <p:par>
                    <p:cTn id="338" fill="hold">
                      <p:stCondLst>
                        <p:cond delay="indefinite"/>
                      </p:stCondLst>
                      <p:childTnLst>
                        <p:par>
                          <p:cTn id="339" fill="hold">
                            <p:stCondLst>
                              <p:cond delay="0"/>
                            </p:stCondLst>
                            <p:childTnLst>
                              <p:par>
                                <p:cTn id="340" presetID="1" presetClass="entr" presetSubtype="0" fill="hold" grpId="1" nodeType="clickEffect">
                                  <p:stCondLst>
                                    <p:cond delay="0"/>
                                  </p:stCondLst>
                                  <p:childTnLst>
                                    <p:set>
                                      <p:cBhvr>
                                        <p:cTn id="341" dur="1" fill="hold">
                                          <p:stCondLst>
                                            <p:cond delay="0"/>
                                          </p:stCondLst>
                                        </p:cTn>
                                        <p:tgtEl>
                                          <p:spTgt spid="3">
                                            <p:graphicEl>
                                              <a:chart seriesIdx="0" categoryIdx="12" bldStep="ptInCategory"/>
                                            </p:graphicEl>
                                          </p:spTgt>
                                        </p:tgtEl>
                                        <p:attrNameLst>
                                          <p:attrName>style.visibility</p:attrName>
                                        </p:attrNameLst>
                                      </p:cBhvr>
                                      <p:to>
                                        <p:strVal val="visible"/>
                                      </p:to>
                                    </p:set>
                                  </p:childTnLst>
                                </p:cTn>
                              </p:par>
                            </p:childTnLst>
                          </p:cTn>
                        </p:par>
                      </p:childTnLst>
                    </p:cTn>
                  </p:par>
                  <p:par>
                    <p:cTn id="342" fill="hold">
                      <p:stCondLst>
                        <p:cond delay="indefinite"/>
                      </p:stCondLst>
                      <p:childTnLst>
                        <p:par>
                          <p:cTn id="343" fill="hold">
                            <p:stCondLst>
                              <p:cond delay="0"/>
                            </p:stCondLst>
                            <p:childTnLst>
                              <p:par>
                                <p:cTn id="344" presetID="1" presetClass="entr" presetSubtype="0" fill="hold" grpId="1" nodeType="clickEffect">
                                  <p:stCondLst>
                                    <p:cond delay="0"/>
                                  </p:stCondLst>
                                  <p:childTnLst>
                                    <p:set>
                                      <p:cBhvr>
                                        <p:cTn id="345" dur="1" fill="hold">
                                          <p:stCondLst>
                                            <p:cond delay="0"/>
                                          </p:stCondLst>
                                        </p:cTn>
                                        <p:tgtEl>
                                          <p:spTgt spid="3">
                                            <p:graphicEl>
                                              <a:chart seriesIdx="1" categoryIdx="12" bldStep="ptInCategory"/>
                                            </p:graphicEl>
                                          </p:spTgt>
                                        </p:tgtEl>
                                        <p:attrNameLst>
                                          <p:attrName>style.visibility</p:attrName>
                                        </p:attrNameLst>
                                      </p:cBhvr>
                                      <p:to>
                                        <p:strVal val="visible"/>
                                      </p:to>
                                    </p:set>
                                  </p:childTnLst>
                                </p:cTn>
                              </p:par>
                            </p:childTnLst>
                          </p:cTn>
                        </p:par>
                      </p:childTnLst>
                    </p:cTn>
                  </p:par>
                  <p:par>
                    <p:cTn id="346" fill="hold">
                      <p:stCondLst>
                        <p:cond delay="indefinite"/>
                      </p:stCondLst>
                      <p:childTnLst>
                        <p:par>
                          <p:cTn id="347" fill="hold">
                            <p:stCondLst>
                              <p:cond delay="0"/>
                            </p:stCondLst>
                            <p:childTnLst>
                              <p:par>
                                <p:cTn id="348" presetID="1" presetClass="entr" presetSubtype="0" fill="hold" grpId="1" nodeType="clickEffect">
                                  <p:stCondLst>
                                    <p:cond delay="0"/>
                                  </p:stCondLst>
                                  <p:childTnLst>
                                    <p:set>
                                      <p:cBhvr>
                                        <p:cTn id="349" dur="1" fill="hold">
                                          <p:stCondLst>
                                            <p:cond delay="0"/>
                                          </p:stCondLst>
                                        </p:cTn>
                                        <p:tgtEl>
                                          <p:spTgt spid="3">
                                            <p:graphicEl>
                                              <a:chart seriesIdx="0" categoryIdx="13" bldStep="ptInCategory"/>
                                            </p:graphicEl>
                                          </p:spTgt>
                                        </p:tgtEl>
                                        <p:attrNameLst>
                                          <p:attrName>style.visibility</p:attrName>
                                        </p:attrNameLst>
                                      </p:cBhvr>
                                      <p:to>
                                        <p:strVal val="visible"/>
                                      </p:to>
                                    </p:set>
                                  </p:childTnLst>
                                </p:cTn>
                              </p:par>
                            </p:childTnLst>
                          </p:cTn>
                        </p:par>
                      </p:childTnLst>
                    </p:cTn>
                  </p:par>
                  <p:par>
                    <p:cTn id="350" fill="hold">
                      <p:stCondLst>
                        <p:cond delay="indefinite"/>
                      </p:stCondLst>
                      <p:childTnLst>
                        <p:par>
                          <p:cTn id="351" fill="hold">
                            <p:stCondLst>
                              <p:cond delay="0"/>
                            </p:stCondLst>
                            <p:childTnLst>
                              <p:par>
                                <p:cTn id="352" presetID="1" presetClass="entr" presetSubtype="0" fill="hold" grpId="1" nodeType="clickEffect">
                                  <p:stCondLst>
                                    <p:cond delay="0"/>
                                  </p:stCondLst>
                                  <p:childTnLst>
                                    <p:set>
                                      <p:cBhvr>
                                        <p:cTn id="353" dur="1" fill="hold">
                                          <p:stCondLst>
                                            <p:cond delay="0"/>
                                          </p:stCondLst>
                                        </p:cTn>
                                        <p:tgtEl>
                                          <p:spTgt spid="3">
                                            <p:graphicEl>
                                              <a:chart seriesIdx="1" categoryIdx="13" bldStep="ptInCategory"/>
                                            </p:graphicEl>
                                          </p:spTgt>
                                        </p:tgtEl>
                                        <p:attrNameLst>
                                          <p:attrName>style.visibility</p:attrName>
                                        </p:attrNameLst>
                                      </p:cBhvr>
                                      <p:to>
                                        <p:strVal val="visible"/>
                                      </p:to>
                                    </p:set>
                                  </p:childTnLst>
                                </p:cTn>
                              </p:par>
                            </p:childTnLst>
                          </p:cTn>
                        </p:par>
                      </p:childTnLst>
                    </p:cTn>
                  </p:par>
                  <p:par>
                    <p:cTn id="354" fill="hold">
                      <p:stCondLst>
                        <p:cond delay="indefinite"/>
                      </p:stCondLst>
                      <p:childTnLst>
                        <p:par>
                          <p:cTn id="355" fill="hold">
                            <p:stCondLst>
                              <p:cond delay="0"/>
                            </p:stCondLst>
                            <p:childTnLst>
                              <p:par>
                                <p:cTn id="356" presetID="1" presetClass="entr" presetSubtype="0" fill="hold" grpId="1" nodeType="clickEffect">
                                  <p:stCondLst>
                                    <p:cond delay="0"/>
                                  </p:stCondLst>
                                  <p:childTnLst>
                                    <p:set>
                                      <p:cBhvr>
                                        <p:cTn id="357" dur="1" fill="hold">
                                          <p:stCondLst>
                                            <p:cond delay="0"/>
                                          </p:stCondLst>
                                        </p:cTn>
                                        <p:tgtEl>
                                          <p:spTgt spid="3">
                                            <p:graphicEl>
                                              <a:chart seriesIdx="0" categoryIdx="14" bldStep="ptInCategory"/>
                                            </p:graphicEl>
                                          </p:spTgt>
                                        </p:tgtEl>
                                        <p:attrNameLst>
                                          <p:attrName>style.visibility</p:attrName>
                                        </p:attrNameLst>
                                      </p:cBhvr>
                                      <p:to>
                                        <p:strVal val="visible"/>
                                      </p:to>
                                    </p:set>
                                  </p:childTnLst>
                                </p:cTn>
                              </p:par>
                            </p:childTnLst>
                          </p:cTn>
                        </p:par>
                      </p:childTnLst>
                    </p:cTn>
                  </p:par>
                  <p:par>
                    <p:cTn id="358" fill="hold">
                      <p:stCondLst>
                        <p:cond delay="indefinite"/>
                      </p:stCondLst>
                      <p:childTnLst>
                        <p:par>
                          <p:cTn id="359" fill="hold">
                            <p:stCondLst>
                              <p:cond delay="0"/>
                            </p:stCondLst>
                            <p:childTnLst>
                              <p:par>
                                <p:cTn id="360" presetID="1" presetClass="entr" presetSubtype="0" fill="hold" grpId="1" nodeType="clickEffect">
                                  <p:stCondLst>
                                    <p:cond delay="0"/>
                                  </p:stCondLst>
                                  <p:childTnLst>
                                    <p:set>
                                      <p:cBhvr>
                                        <p:cTn id="361" dur="1" fill="hold">
                                          <p:stCondLst>
                                            <p:cond delay="0"/>
                                          </p:stCondLst>
                                        </p:cTn>
                                        <p:tgtEl>
                                          <p:spTgt spid="3">
                                            <p:graphicEl>
                                              <a:chart seriesIdx="1" categoryIdx="14" bldStep="ptInCategory"/>
                                            </p:graphicEl>
                                          </p:spTgt>
                                        </p:tgtEl>
                                        <p:attrNameLst>
                                          <p:attrName>style.visibility</p:attrName>
                                        </p:attrNameLst>
                                      </p:cBhvr>
                                      <p:to>
                                        <p:strVal val="visible"/>
                                      </p:to>
                                    </p:set>
                                  </p:childTnLst>
                                </p:cTn>
                              </p:par>
                            </p:childTnLst>
                          </p:cTn>
                        </p:par>
                      </p:childTnLst>
                    </p:cTn>
                  </p:par>
                  <p:par>
                    <p:cTn id="362" fill="hold">
                      <p:stCondLst>
                        <p:cond delay="indefinite"/>
                      </p:stCondLst>
                      <p:childTnLst>
                        <p:par>
                          <p:cTn id="363" fill="hold">
                            <p:stCondLst>
                              <p:cond delay="0"/>
                            </p:stCondLst>
                            <p:childTnLst>
                              <p:par>
                                <p:cTn id="364" presetID="1" presetClass="entr" presetSubtype="0" fill="hold" grpId="1" nodeType="clickEffect">
                                  <p:stCondLst>
                                    <p:cond delay="0"/>
                                  </p:stCondLst>
                                  <p:childTnLst>
                                    <p:set>
                                      <p:cBhvr>
                                        <p:cTn id="365" dur="1" fill="hold">
                                          <p:stCondLst>
                                            <p:cond delay="0"/>
                                          </p:stCondLst>
                                        </p:cTn>
                                        <p:tgtEl>
                                          <p:spTgt spid="3">
                                            <p:graphicEl>
                                              <a:chart seriesIdx="0" categoryIdx="15" bldStep="ptInCategory"/>
                                            </p:graphicEl>
                                          </p:spTgt>
                                        </p:tgtEl>
                                        <p:attrNameLst>
                                          <p:attrName>style.visibility</p:attrName>
                                        </p:attrNameLst>
                                      </p:cBhvr>
                                      <p:to>
                                        <p:strVal val="visible"/>
                                      </p:to>
                                    </p:set>
                                  </p:childTnLst>
                                </p:cTn>
                              </p:par>
                            </p:childTnLst>
                          </p:cTn>
                        </p:par>
                      </p:childTnLst>
                    </p:cTn>
                  </p:par>
                  <p:par>
                    <p:cTn id="366" fill="hold">
                      <p:stCondLst>
                        <p:cond delay="indefinite"/>
                      </p:stCondLst>
                      <p:childTnLst>
                        <p:par>
                          <p:cTn id="367" fill="hold">
                            <p:stCondLst>
                              <p:cond delay="0"/>
                            </p:stCondLst>
                            <p:childTnLst>
                              <p:par>
                                <p:cTn id="368" presetID="1" presetClass="entr" presetSubtype="0" fill="hold" grpId="1" nodeType="clickEffect">
                                  <p:stCondLst>
                                    <p:cond delay="0"/>
                                  </p:stCondLst>
                                  <p:childTnLst>
                                    <p:set>
                                      <p:cBhvr>
                                        <p:cTn id="369" dur="1" fill="hold">
                                          <p:stCondLst>
                                            <p:cond delay="0"/>
                                          </p:stCondLst>
                                        </p:cTn>
                                        <p:tgtEl>
                                          <p:spTgt spid="3">
                                            <p:graphicEl>
                                              <a:chart seriesIdx="1" categoryIdx="15" bldStep="ptInCategory"/>
                                            </p:graphicEl>
                                          </p:spTgt>
                                        </p:tgtEl>
                                        <p:attrNameLst>
                                          <p:attrName>style.visibility</p:attrName>
                                        </p:attrNameLst>
                                      </p:cBhvr>
                                      <p:to>
                                        <p:strVal val="visible"/>
                                      </p:to>
                                    </p:set>
                                  </p:childTnLst>
                                </p:cTn>
                              </p:par>
                            </p:childTnLst>
                          </p:cTn>
                        </p:par>
                      </p:childTnLst>
                    </p:cTn>
                  </p:par>
                  <p:par>
                    <p:cTn id="370" fill="hold">
                      <p:stCondLst>
                        <p:cond delay="indefinite"/>
                      </p:stCondLst>
                      <p:childTnLst>
                        <p:par>
                          <p:cTn id="371" fill="hold">
                            <p:stCondLst>
                              <p:cond delay="0"/>
                            </p:stCondLst>
                            <p:childTnLst>
                              <p:par>
                                <p:cTn id="372" presetID="1" presetClass="entr" presetSubtype="0" fill="hold" grpId="1" nodeType="clickEffect">
                                  <p:stCondLst>
                                    <p:cond delay="0"/>
                                  </p:stCondLst>
                                  <p:childTnLst>
                                    <p:set>
                                      <p:cBhvr>
                                        <p:cTn id="373" dur="1" fill="hold">
                                          <p:stCondLst>
                                            <p:cond delay="0"/>
                                          </p:stCondLst>
                                        </p:cTn>
                                        <p:tgtEl>
                                          <p:spTgt spid="3">
                                            <p:graphicEl>
                                              <a:chart seriesIdx="0" categoryIdx="16" bldStep="ptInCategory"/>
                                            </p:graphicEl>
                                          </p:spTgt>
                                        </p:tgtEl>
                                        <p:attrNameLst>
                                          <p:attrName>style.visibility</p:attrName>
                                        </p:attrNameLst>
                                      </p:cBhvr>
                                      <p:to>
                                        <p:strVal val="visible"/>
                                      </p:to>
                                    </p:set>
                                  </p:childTnLst>
                                </p:cTn>
                              </p:par>
                            </p:childTnLst>
                          </p:cTn>
                        </p:par>
                      </p:childTnLst>
                    </p:cTn>
                  </p:par>
                  <p:par>
                    <p:cTn id="374" fill="hold">
                      <p:stCondLst>
                        <p:cond delay="indefinite"/>
                      </p:stCondLst>
                      <p:childTnLst>
                        <p:par>
                          <p:cTn id="375" fill="hold">
                            <p:stCondLst>
                              <p:cond delay="0"/>
                            </p:stCondLst>
                            <p:childTnLst>
                              <p:par>
                                <p:cTn id="376" presetID="1" presetClass="entr" presetSubtype="0" fill="hold" grpId="1" nodeType="clickEffect">
                                  <p:stCondLst>
                                    <p:cond delay="0"/>
                                  </p:stCondLst>
                                  <p:childTnLst>
                                    <p:set>
                                      <p:cBhvr>
                                        <p:cTn id="377" dur="1" fill="hold">
                                          <p:stCondLst>
                                            <p:cond delay="0"/>
                                          </p:stCondLst>
                                        </p:cTn>
                                        <p:tgtEl>
                                          <p:spTgt spid="3">
                                            <p:graphicEl>
                                              <a:chart seriesIdx="1" categoryIdx="16" bldStep="ptInCategory"/>
                                            </p:graphicEl>
                                          </p:spTgt>
                                        </p:tgtEl>
                                        <p:attrNameLst>
                                          <p:attrName>style.visibility</p:attrName>
                                        </p:attrNameLst>
                                      </p:cBhvr>
                                      <p:to>
                                        <p:strVal val="visible"/>
                                      </p:to>
                                    </p:set>
                                  </p:childTnLst>
                                </p:cTn>
                              </p:par>
                            </p:childTnLst>
                          </p:cTn>
                        </p:par>
                      </p:childTnLst>
                    </p:cTn>
                  </p:par>
                  <p:par>
                    <p:cTn id="378" fill="hold">
                      <p:stCondLst>
                        <p:cond delay="indefinite"/>
                      </p:stCondLst>
                      <p:childTnLst>
                        <p:par>
                          <p:cTn id="379" fill="hold">
                            <p:stCondLst>
                              <p:cond delay="0"/>
                            </p:stCondLst>
                            <p:childTnLst>
                              <p:par>
                                <p:cTn id="380" presetID="1" presetClass="entr" presetSubtype="0" fill="hold" grpId="1" nodeType="clickEffect">
                                  <p:stCondLst>
                                    <p:cond delay="0"/>
                                  </p:stCondLst>
                                  <p:childTnLst>
                                    <p:set>
                                      <p:cBhvr>
                                        <p:cTn id="381" dur="1" fill="hold">
                                          <p:stCondLst>
                                            <p:cond delay="0"/>
                                          </p:stCondLst>
                                        </p:cTn>
                                        <p:tgtEl>
                                          <p:spTgt spid="3">
                                            <p:graphicEl>
                                              <a:chart seriesIdx="0" categoryIdx="17" bldStep="ptInCategory"/>
                                            </p:graphicEl>
                                          </p:spTgt>
                                        </p:tgtEl>
                                        <p:attrNameLst>
                                          <p:attrName>style.visibility</p:attrName>
                                        </p:attrNameLst>
                                      </p:cBhvr>
                                      <p:to>
                                        <p:strVal val="visible"/>
                                      </p:to>
                                    </p:set>
                                  </p:childTnLst>
                                </p:cTn>
                              </p:par>
                            </p:childTnLst>
                          </p:cTn>
                        </p:par>
                      </p:childTnLst>
                    </p:cTn>
                  </p:par>
                  <p:par>
                    <p:cTn id="382" fill="hold">
                      <p:stCondLst>
                        <p:cond delay="indefinite"/>
                      </p:stCondLst>
                      <p:childTnLst>
                        <p:par>
                          <p:cTn id="383" fill="hold">
                            <p:stCondLst>
                              <p:cond delay="0"/>
                            </p:stCondLst>
                            <p:childTnLst>
                              <p:par>
                                <p:cTn id="384" presetID="1" presetClass="entr" presetSubtype="0" fill="hold" grpId="1" nodeType="clickEffect">
                                  <p:stCondLst>
                                    <p:cond delay="0"/>
                                  </p:stCondLst>
                                  <p:childTnLst>
                                    <p:set>
                                      <p:cBhvr>
                                        <p:cTn id="385" dur="1" fill="hold">
                                          <p:stCondLst>
                                            <p:cond delay="0"/>
                                          </p:stCondLst>
                                        </p:cTn>
                                        <p:tgtEl>
                                          <p:spTgt spid="3">
                                            <p:graphicEl>
                                              <a:chart seriesIdx="1" categoryIdx="17" bldStep="ptInCategory"/>
                                            </p:graphicEl>
                                          </p:spTgt>
                                        </p:tgtEl>
                                        <p:attrNameLst>
                                          <p:attrName>style.visibility</p:attrName>
                                        </p:attrNameLst>
                                      </p:cBhvr>
                                      <p:to>
                                        <p:strVal val="visible"/>
                                      </p:to>
                                    </p:set>
                                  </p:childTnLst>
                                </p:cTn>
                              </p:par>
                            </p:childTnLst>
                          </p:cTn>
                        </p:par>
                      </p:childTnLst>
                    </p:cTn>
                  </p:par>
                  <p:par>
                    <p:cTn id="386" fill="hold">
                      <p:stCondLst>
                        <p:cond delay="indefinite"/>
                      </p:stCondLst>
                      <p:childTnLst>
                        <p:par>
                          <p:cTn id="387" fill="hold">
                            <p:stCondLst>
                              <p:cond delay="0"/>
                            </p:stCondLst>
                            <p:childTnLst>
                              <p:par>
                                <p:cTn id="388" presetID="1" presetClass="entr" presetSubtype="0" fill="hold" grpId="1" nodeType="clickEffect">
                                  <p:stCondLst>
                                    <p:cond delay="0"/>
                                  </p:stCondLst>
                                  <p:childTnLst>
                                    <p:set>
                                      <p:cBhvr>
                                        <p:cTn id="389" dur="1" fill="hold">
                                          <p:stCondLst>
                                            <p:cond delay="0"/>
                                          </p:stCondLst>
                                        </p:cTn>
                                        <p:tgtEl>
                                          <p:spTgt spid="3">
                                            <p:graphicEl>
                                              <a:chart seriesIdx="0" categoryIdx="18" bldStep="ptInCategory"/>
                                            </p:graphicEl>
                                          </p:spTgt>
                                        </p:tgtEl>
                                        <p:attrNameLst>
                                          <p:attrName>style.visibility</p:attrName>
                                        </p:attrNameLst>
                                      </p:cBhvr>
                                      <p:to>
                                        <p:strVal val="visible"/>
                                      </p:to>
                                    </p:set>
                                  </p:childTnLst>
                                </p:cTn>
                              </p:par>
                            </p:childTnLst>
                          </p:cTn>
                        </p:par>
                      </p:childTnLst>
                    </p:cTn>
                  </p:par>
                  <p:par>
                    <p:cTn id="390" fill="hold">
                      <p:stCondLst>
                        <p:cond delay="indefinite"/>
                      </p:stCondLst>
                      <p:childTnLst>
                        <p:par>
                          <p:cTn id="391" fill="hold">
                            <p:stCondLst>
                              <p:cond delay="0"/>
                            </p:stCondLst>
                            <p:childTnLst>
                              <p:par>
                                <p:cTn id="392" presetID="1" presetClass="entr" presetSubtype="0" fill="hold" grpId="1" nodeType="clickEffect">
                                  <p:stCondLst>
                                    <p:cond delay="0"/>
                                  </p:stCondLst>
                                  <p:childTnLst>
                                    <p:set>
                                      <p:cBhvr>
                                        <p:cTn id="393" dur="1" fill="hold">
                                          <p:stCondLst>
                                            <p:cond delay="0"/>
                                          </p:stCondLst>
                                        </p:cTn>
                                        <p:tgtEl>
                                          <p:spTgt spid="3">
                                            <p:graphicEl>
                                              <a:chart seriesIdx="1" categoryIdx="18" bldStep="ptInCategory"/>
                                            </p:graphicEl>
                                          </p:spTgt>
                                        </p:tgtEl>
                                        <p:attrNameLst>
                                          <p:attrName>style.visibility</p:attrName>
                                        </p:attrNameLst>
                                      </p:cBhvr>
                                      <p:to>
                                        <p:strVal val="visible"/>
                                      </p:to>
                                    </p:set>
                                  </p:childTnLst>
                                </p:cTn>
                              </p:par>
                            </p:childTnLst>
                          </p:cTn>
                        </p:par>
                      </p:childTnLst>
                    </p:cTn>
                  </p:par>
                  <p:par>
                    <p:cTn id="394" fill="hold">
                      <p:stCondLst>
                        <p:cond delay="indefinite"/>
                      </p:stCondLst>
                      <p:childTnLst>
                        <p:par>
                          <p:cTn id="395" fill="hold">
                            <p:stCondLst>
                              <p:cond delay="0"/>
                            </p:stCondLst>
                            <p:childTnLst>
                              <p:par>
                                <p:cTn id="396" presetID="1" presetClass="entr" presetSubtype="0" fill="hold" grpId="1" nodeType="clickEffect">
                                  <p:stCondLst>
                                    <p:cond delay="0"/>
                                  </p:stCondLst>
                                  <p:childTnLst>
                                    <p:set>
                                      <p:cBhvr>
                                        <p:cTn id="397" dur="1" fill="hold">
                                          <p:stCondLst>
                                            <p:cond delay="0"/>
                                          </p:stCondLst>
                                        </p:cTn>
                                        <p:tgtEl>
                                          <p:spTgt spid="3">
                                            <p:graphicEl>
                                              <a:chart seriesIdx="0" categoryIdx="19" bldStep="ptInCategory"/>
                                            </p:graphicEl>
                                          </p:spTgt>
                                        </p:tgtEl>
                                        <p:attrNameLst>
                                          <p:attrName>style.visibility</p:attrName>
                                        </p:attrNameLst>
                                      </p:cBhvr>
                                      <p:to>
                                        <p:strVal val="visible"/>
                                      </p:to>
                                    </p:set>
                                  </p:childTnLst>
                                </p:cTn>
                              </p:par>
                            </p:childTnLst>
                          </p:cTn>
                        </p:par>
                      </p:childTnLst>
                    </p:cTn>
                  </p:par>
                  <p:par>
                    <p:cTn id="398" fill="hold">
                      <p:stCondLst>
                        <p:cond delay="indefinite"/>
                      </p:stCondLst>
                      <p:childTnLst>
                        <p:par>
                          <p:cTn id="399" fill="hold">
                            <p:stCondLst>
                              <p:cond delay="0"/>
                            </p:stCondLst>
                            <p:childTnLst>
                              <p:par>
                                <p:cTn id="400" presetID="1" presetClass="entr" presetSubtype="0" fill="hold" grpId="1" nodeType="clickEffect">
                                  <p:stCondLst>
                                    <p:cond delay="0"/>
                                  </p:stCondLst>
                                  <p:childTnLst>
                                    <p:set>
                                      <p:cBhvr>
                                        <p:cTn id="401" dur="1" fill="hold">
                                          <p:stCondLst>
                                            <p:cond delay="0"/>
                                          </p:stCondLst>
                                        </p:cTn>
                                        <p:tgtEl>
                                          <p:spTgt spid="3">
                                            <p:graphicEl>
                                              <a:chart seriesIdx="1" categoryIdx="19" bldStep="ptInCategory"/>
                                            </p:graphicEl>
                                          </p:spTgt>
                                        </p:tgtEl>
                                        <p:attrNameLst>
                                          <p:attrName>style.visibility</p:attrName>
                                        </p:attrNameLst>
                                      </p:cBhvr>
                                      <p:to>
                                        <p:strVal val="visible"/>
                                      </p:to>
                                    </p:set>
                                  </p:childTnLst>
                                </p:cTn>
                              </p:par>
                            </p:childTnLst>
                          </p:cTn>
                        </p:par>
                      </p:childTnLst>
                    </p:cTn>
                  </p:par>
                  <p:par>
                    <p:cTn id="402" fill="hold">
                      <p:stCondLst>
                        <p:cond delay="indefinite"/>
                      </p:stCondLst>
                      <p:childTnLst>
                        <p:par>
                          <p:cTn id="403" fill="hold">
                            <p:stCondLst>
                              <p:cond delay="0"/>
                            </p:stCondLst>
                            <p:childTnLst>
                              <p:par>
                                <p:cTn id="404" presetID="1" presetClass="entr" presetSubtype="0" fill="hold" grpId="1" nodeType="clickEffect">
                                  <p:stCondLst>
                                    <p:cond delay="0"/>
                                  </p:stCondLst>
                                  <p:childTnLst>
                                    <p:set>
                                      <p:cBhvr>
                                        <p:cTn id="405" dur="1" fill="hold">
                                          <p:stCondLst>
                                            <p:cond delay="0"/>
                                          </p:stCondLst>
                                        </p:cTn>
                                        <p:tgtEl>
                                          <p:spTgt spid="3">
                                            <p:graphicEl>
                                              <a:chart seriesIdx="0" categoryIdx="20" bldStep="ptInCategory"/>
                                            </p:graphicEl>
                                          </p:spTgt>
                                        </p:tgtEl>
                                        <p:attrNameLst>
                                          <p:attrName>style.visibility</p:attrName>
                                        </p:attrNameLst>
                                      </p:cBhvr>
                                      <p:to>
                                        <p:strVal val="visible"/>
                                      </p:to>
                                    </p:set>
                                  </p:childTnLst>
                                </p:cTn>
                              </p:par>
                            </p:childTnLst>
                          </p:cTn>
                        </p:par>
                      </p:childTnLst>
                    </p:cTn>
                  </p:par>
                  <p:par>
                    <p:cTn id="406" fill="hold">
                      <p:stCondLst>
                        <p:cond delay="indefinite"/>
                      </p:stCondLst>
                      <p:childTnLst>
                        <p:par>
                          <p:cTn id="407" fill="hold">
                            <p:stCondLst>
                              <p:cond delay="0"/>
                            </p:stCondLst>
                            <p:childTnLst>
                              <p:par>
                                <p:cTn id="408" presetID="1" presetClass="entr" presetSubtype="0" fill="hold" grpId="1" nodeType="clickEffect">
                                  <p:stCondLst>
                                    <p:cond delay="0"/>
                                  </p:stCondLst>
                                  <p:childTnLst>
                                    <p:set>
                                      <p:cBhvr>
                                        <p:cTn id="409" dur="1" fill="hold">
                                          <p:stCondLst>
                                            <p:cond delay="0"/>
                                          </p:stCondLst>
                                        </p:cTn>
                                        <p:tgtEl>
                                          <p:spTgt spid="3">
                                            <p:graphicEl>
                                              <a:chart seriesIdx="1" categoryIdx="20" bldStep="ptInCategory"/>
                                            </p:graphicEl>
                                          </p:spTgt>
                                        </p:tgtEl>
                                        <p:attrNameLst>
                                          <p:attrName>style.visibility</p:attrName>
                                        </p:attrNameLst>
                                      </p:cBhvr>
                                      <p:to>
                                        <p:strVal val="visible"/>
                                      </p:to>
                                    </p:set>
                                  </p:childTnLst>
                                </p:cTn>
                              </p:par>
                            </p:childTnLst>
                          </p:cTn>
                        </p:par>
                      </p:childTnLst>
                    </p:cTn>
                  </p:par>
                  <p:par>
                    <p:cTn id="410" fill="hold">
                      <p:stCondLst>
                        <p:cond delay="indefinite"/>
                      </p:stCondLst>
                      <p:childTnLst>
                        <p:par>
                          <p:cTn id="411" fill="hold">
                            <p:stCondLst>
                              <p:cond delay="0"/>
                            </p:stCondLst>
                            <p:childTnLst>
                              <p:par>
                                <p:cTn id="412" presetID="1" presetClass="entr" presetSubtype="0" fill="hold" grpId="1" nodeType="clickEffect">
                                  <p:stCondLst>
                                    <p:cond delay="0"/>
                                  </p:stCondLst>
                                  <p:childTnLst>
                                    <p:set>
                                      <p:cBhvr>
                                        <p:cTn id="413" dur="1" fill="hold">
                                          <p:stCondLst>
                                            <p:cond delay="0"/>
                                          </p:stCondLst>
                                        </p:cTn>
                                        <p:tgtEl>
                                          <p:spTgt spid="3">
                                            <p:graphicEl>
                                              <a:chart seriesIdx="0" categoryIdx="21" bldStep="ptInCategory"/>
                                            </p:graphicEl>
                                          </p:spTgt>
                                        </p:tgtEl>
                                        <p:attrNameLst>
                                          <p:attrName>style.visibility</p:attrName>
                                        </p:attrNameLst>
                                      </p:cBhvr>
                                      <p:to>
                                        <p:strVal val="visible"/>
                                      </p:to>
                                    </p:set>
                                  </p:childTnLst>
                                </p:cTn>
                              </p:par>
                            </p:childTnLst>
                          </p:cTn>
                        </p:par>
                      </p:childTnLst>
                    </p:cTn>
                  </p:par>
                  <p:par>
                    <p:cTn id="414" fill="hold">
                      <p:stCondLst>
                        <p:cond delay="indefinite"/>
                      </p:stCondLst>
                      <p:childTnLst>
                        <p:par>
                          <p:cTn id="415" fill="hold">
                            <p:stCondLst>
                              <p:cond delay="0"/>
                            </p:stCondLst>
                            <p:childTnLst>
                              <p:par>
                                <p:cTn id="416" presetID="1" presetClass="entr" presetSubtype="0" fill="hold" grpId="1" nodeType="clickEffect">
                                  <p:stCondLst>
                                    <p:cond delay="0"/>
                                  </p:stCondLst>
                                  <p:childTnLst>
                                    <p:set>
                                      <p:cBhvr>
                                        <p:cTn id="417" dur="1" fill="hold">
                                          <p:stCondLst>
                                            <p:cond delay="0"/>
                                          </p:stCondLst>
                                        </p:cTn>
                                        <p:tgtEl>
                                          <p:spTgt spid="3">
                                            <p:graphicEl>
                                              <a:chart seriesIdx="1" categoryIdx="21" bldStep="ptInCategory"/>
                                            </p:graphicEl>
                                          </p:spTgt>
                                        </p:tgtEl>
                                        <p:attrNameLst>
                                          <p:attrName>style.visibility</p:attrName>
                                        </p:attrNameLst>
                                      </p:cBhvr>
                                      <p:to>
                                        <p:strVal val="visible"/>
                                      </p:to>
                                    </p:set>
                                  </p:childTnLst>
                                </p:cTn>
                              </p:par>
                            </p:childTnLst>
                          </p:cTn>
                        </p:par>
                      </p:childTnLst>
                    </p:cTn>
                  </p:par>
                  <p:par>
                    <p:cTn id="418" fill="hold">
                      <p:stCondLst>
                        <p:cond delay="indefinite"/>
                      </p:stCondLst>
                      <p:childTnLst>
                        <p:par>
                          <p:cTn id="419" fill="hold">
                            <p:stCondLst>
                              <p:cond delay="0"/>
                            </p:stCondLst>
                            <p:childTnLst>
                              <p:par>
                                <p:cTn id="420" presetID="1" presetClass="entr" presetSubtype="0" fill="hold" grpId="1" nodeType="clickEffect">
                                  <p:stCondLst>
                                    <p:cond delay="0"/>
                                  </p:stCondLst>
                                  <p:childTnLst>
                                    <p:set>
                                      <p:cBhvr>
                                        <p:cTn id="421" dur="1" fill="hold">
                                          <p:stCondLst>
                                            <p:cond delay="0"/>
                                          </p:stCondLst>
                                        </p:cTn>
                                        <p:tgtEl>
                                          <p:spTgt spid="3">
                                            <p:graphicEl>
                                              <a:chart seriesIdx="0" categoryIdx="22" bldStep="ptInCategory"/>
                                            </p:graphicEl>
                                          </p:spTgt>
                                        </p:tgtEl>
                                        <p:attrNameLst>
                                          <p:attrName>style.visibility</p:attrName>
                                        </p:attrNameLst>
                                      </p:cBhvr>
                                      <p:to>
                                        <p:strVal val="visible"/>
                                      </p:to>
                                    </p:set>
                                  </p:childTnLst>
                                </p:cTn>
                              </p:par>
                            </p:childTnLst>
                          </p:cTn>
                        </p:par>
                      </p:childTnLst>
                    </p:cTn>
                  </p:par>
                  <p:par>
                    <p:cTn id="422" fill="hold">
                      <p:stCondLst>
                        <p:cond delay="indefinite"/>
                      </p:stCondLst>
                      <p:childTnLst>
                        <p:par>
                          <p:cTn id="423" fill="hold">
                            <p:stCondLst>
                              <p:cond delay="0"/>
                            </p:stCondLst>
                            <p:childTnLst>
                              <p:par>
                                <p:cTn id="424" presetID="1" presetClass="entr" presetSubtype="0" fill="hold" grpId="1" nodeType="clickEffect">
                                  <p:stCondLst>
                                    <p:cond delay="0"/>
                                  </p:stCondLst>
                                  <p:childTnLst>
                                    <p:set>
                                      <p:cBhvr>
                                        <p:cTn id="425" dur="1" fill="hold">
                                          <p:stCondLst>
                                            <p:cond delay="0"/>
                                          </p:stCondLst>
                                        </p:cTn>
                                        <p:tgtEl>
                                          <p:spTgt spid="3">
                                            <p:graphicEl>
                                              <a:chart seriesIdx="1" categoryIdx="22" bldStep="ptInCategory"/>
                                            </p:graphicEl>
                                          </p:spTgt>
                                        </p:tgtEl>
                                        <p:attrNameLst>
                                          <p:attrName>style.visibility</p:attrName>
                                        </p:attrNameLst>
                                      </p:cBhvr>
                                      <p:to>
                                        <p:strVal val="visible"/>
                                      </p:to>
                                    </p:set>
                                  </p:childTnLst>
                                </p:cTn>
                              </p:par>
                            </p:childTnLst>
                          </p:cTn>
                        </p:par>
                      </p:childTnLst>
                    </p:cTn>
                  </p:par>
                  <p:par>
                    <p:cTn id="426" fill="hold">
                      <p:stCondLst>
                        <p:cond delay="indefinite"/>
                      </p:stCondLst>
                      <p:childTnLst>
                        <p:par>
                          <p:cTn id="427" fill="hold">
                            <p:stCondLst>
                              <p:cond delay="0"/>
                            </p:stCondLst>
                            <p:childTnLst>
                              <p:par>
                                <p:cTn id="428" presetID="1" presetClass="entr" presetSubtype="0" fill="hold" grpId="1" nodeType="clickEffect">
                                  <p:stCondLst>
                                    <p:cond delay="0"/>
                                  </p:stCondLst>
                                  <p:childTnLst>
                                    <p:set>
                                      <p:cBhvr>
                                        <p:cTn id="429" dur="1" fill="hold">
                                          <p:stCondLst>
                                            <p:cond delay="0"/>
                                          </p:stCondLst>
                                        </p:cTn>
                                        <p:tgtEl>
                                          <p:spTgt spid="3">
                                            <p:graphicEl>
                                              <a:chart seriesIdx="0" categoryIdx="23" bldStep="ptInCategory"/>
                                            </p:graphicEl>
                                          </p:spTgt>
                                        </p:tgtEl>
                                        <p:attrNameLst>
                                          <p:attrName>style.visibility</p:attrName>
                                        </p:attrNameLst>
                                      </p:cBhvr>
                                      <p:to>
                                        <p:strVal val="visible"/>
                                      </p:to>
                                    </p:set>
                                  </p:childTnLst>
                                </p:cTn>
                              </p:par>
                            </p:childTnLst>
                          </p:cTn>
                        </p:par>
                      </p:childTnLst>
                    </p:cTn>
                  </p:par>
                  <p:par>
                    <p:cTn id="430" fill="hold">
                      <p:stCondLst>
                        <p:cond delay="indefinite"/>
                      </p:stCondLst>
                      <p:childTnLst>
                        <p:par>
                          <p:cTn id="431" fill="hold">
                            <p:stCondLst>
                              <p:cond delay="0"/>
                            </p:stCondLst>
                            <p:childTnLst>
                              <p:par>
                                <p:cTn id="432" presetID="1" presetClass="entr" presetSubtype="0" fill="hold" grpId="1" nodeType="clickEffect">
                                  <p:stCondLst>
                                    <p:cond delay="0"/>
                                  </p:stCondLst>
                                  <p:childTnLst>
                                    <p:set>
                                      <p:cBhvr>
                                        <p:cTn id="433" dur="1" fill="hold">
                                          <p:stCondLst>
                                            <p:cond delay="0"/>
                                          </p:stCondLst>
                                        </p:cTn>
                                        <p:tgtEl>
                                          <p:spTgt spid="3">
                                            <p:graphicEl>
                                              <a:chart seriesIdx="1" categoryIdx="23" bldStep="ptInCategory"/>
                                            </p:graphicEl>
                                          </p:spTgt>
                                        </p:tgtEl>
                                        <p:attrNameLst>
                                          <p:attrName>style.visibility</p:attrName>
                                        </p:attrNameLst>
                                      </p:cBhvr>
                                      <p:to>
                                        <p:strVal val="visible"/>
                                      </p:to>
                                    </p:set>
                                  </p:childTnLst>
                                </p:cTn>
                              </p:par>
                            </p:childTnLst>
                          </p:cTn>
                        </p:par>
                      </p:childTnLst>
                    </p:cTn>
                  </p:par>
                  <p:par>
                    <p:cTn id="434" fill="hold">
                      <p:stCondLst>
                        <p:cond delay="indefinite"/>
                      </p:stCondLst>
                      <p:childTnLst>
                        <p:par>
                          <p:cTn id="435" fill="hold">
                            <p:stCondLst>
                              <p:cond delay="0"/>
                            </p:stCondLst>
                            <p:childTnLst>
                              <p:par>
                                <p:cTn id="436" presetID="1" presetClass="entr" presetSubtype="0" fill="hold" grpId="1" nodeType="clickEffect">
                                  <p:stCondLst>
                                    <p:cond delay="0"/>
                                  </p:stCondLst>
                                  <p:childTnLst>
                                    <p:set>
                                      <p:cBhvr>
                                        <p:cTn id="437" dur="1" fill="hold">
                                          <p:stCondLst>
                                            <p:cond delay="0"/>
                                          </p:stCondLst>
                                        </p:cTn>
                                        <p:tgtEl>
                                          <p:spTgt spid="3">
                                            <p:graphicEl>
                                              <a:chart seriesIdx="0" categoryIdx="24" bldStep="ptInCategory"/>
                                            </p:graphicEl>
                                          </p:spTgt>
                                        </p:tgtEl>
                                        <p:attrNameLst>
                                          <p:attrName>style.visibility</p:attrName>
                                        </p:attrNameLst>
                                      </p:cBhvr>
                                      <p:to>
                                        <p:strVal val="visible"/>
                                      </p:to>
                                    </p:set>
                                  </p:childTnLst>
                                </p:cTn>
                              </p:par>
                            </p:childTnLst>
                          </p:cTn>
                        </p:par>
                      </p:childTnLst>
                    </p:cTn>
                  </p:par>
                  <p:par>
                    <p:cTn id="438" fill="hold">
                      <p:stCondLst>
                        <p:cond delay="indefinite"/>
                      </p:stCondLst>
                      <p:childTnLst>
                        <p:par>
                          <p:cTn id="439" fill="hold">
                            <p:stCondLst>
                              <p:cond delay="0"/>
                            </p:stCondLst>
                            <p:childTnLst>
                              <p:par>
                                <p:cTn id="440" presetID="1" presetClass="entr" presetSubtype="0" fill="hold" grpId="1" nodeType="clickEffect">
                                  <p:stCondLst>
                                    <p:cond delay="0"/>
                                  </p:stCondLst>
                                  <p:childTnLst>
                                    <p:set>
                                      <p:cBhvr>
                                        <p:cTn id="441" dur="1" fill="hold">
                                          <p:stCondLst>
                                            <p:cond delay="0"/>
                                          </p:stCondLst>
                                        </p:cTn>
                                        <p:tgtEl>
                                          <p:spTgt spid="3">
                                            <p:graphicEl>
                                              <a:chart seriesIdx="1" categoryIdx="24" bldStep="ptInCategory"/>
                                            </p:graphicEl>
                                          </p:spTgt>
                                        </p:tgtEl>
                                        <p:attrNameLst>
                                          <p:attrName>style.visibility</p:attrName>
                                        </p:attrNameLst>
                                      </p:cBhvr>
                                      <p:to>
                                        <p:strVal val="visible"/>
                                      </p:to>
                                    </p:set>
                                  </p:childTnLst>
                                </p:cTn>
                              </p:par>
                            </p:childTnLst>
                          </p:cTn>
                        </p:par>
                      </p:childTnLst>
                    </p:cTn>
                  </p:par>
                  <p:par>
                    <p:cTn id="442" fill="hold">
                      <p:stCondLst>
                        <p:cond delay="indefinite"/>
                      </p:stCondLst>
                      <p:childTnLst>
                        <p:par>
                          <p:cTn id="443" fill="hold">
                            <p:stCondLst>
                              <p:cond delay="0"/>
                            </p:stCondLst>
                            <p:childTnLst>
                              <p:par>
                                <p:cTn id="444" presetID="1" presetClass="entr" presetSubtype="0" fill="hold" grpId="1" nodeType="clickEffect">
                                  <p:stCondLst>
                                    <p:cond delay="0"/>
                                  </p:stCondLst>
                                  <p:childTnLst>
                                    <p:set>
                                      <p:cBhvr>
                                        <p:cTn id="445" dur="1" fill="hold">
                                          <p:stCondLst>
                                            <p:cond delay="0"/>
                                          </p:stCondLst>
                                        </p:cTn>
                                        <p:tgtEl>
                                          <p:spTgt spid="3">
                                            <p:graphicEl>
                                              <a:chart seriesIdx="0" categoryIdx="25" bldStep="ptInCategory"/>
                                            </p:graphicEl>
                                          </p:spTgt>
                                        </p:tgtEl>
                                        <p:attrNameLst>
                                          <p:attrName>style.visibility</p:attrName>
                                        </p:attrNameLst>
                                      </p:cBhvr>
                                      <p:to>
                                        <p:strVal val="visible"/>
                                      </p:to>
                                    </p:set>
                                  </p:childTnLst>
                                </p:cTn>
                              </p:par>
                            </p:childTnLst>
                          </p:cTn>
                        </p:par>
                      </p:childTnLst>
                    </p:cTn>
                  </p:par>
                  <p:par>
                    <p:cTn id="446" fill="hold">
                      <p:stCondLst>
                        <p:cond delay="indefinite"/>
                      </p:stCondLst>
                      <p:childTnLst>
                        <p:par>
                          <p:cTn id="447" fill="hold">
                            <p:stCondLst>
                              <p:cond delay="0"/>
                            </p:stCondLst>
                            <p:childTnLst>
                              <p:par>
                                <p:cTn id="448" presetID="1" presetClass="entr" presetSubtype="0" fill="hold" grpId="1" nodeType="clickEffect">
                                  <p:stCondLst>
                                    <p:cond delay="0"/>
                                  </p:stCondLst>
                                  <p:childTnLst>
                                    <p:set>
                                      <p:cBhvr>
                                        <p:cTn id="449" dur="1" fill="hold">
                                          <p:stCondLst>
                                            <p:cond delay="0"/>
                                          </p:stCondLst>
                                        </p:cTn>
                                        <p:tgtEl>
                                          <p:spTgt spid="3">
                                            <p:graphicEl>
                                              <a:chart seriesIdx="1" categoryIdx="25" bldStep="ptInCategory"/>
                                            </p:graphicEl>
                                          </p:spTgt>
                                        </p:tgtEl>
                                        <p:attrNameLst>
                                          <p:attrName>style.visibility</p:attrName>
                                        </p:attrNameLst>
                                      </p:cBhvr>
                                      <p:to>
                                        <p:strVal val="visible"/>
                                      </p:to>
                                    </p:set>
                                  </p:childTnLst>
                                </p:cTn>
                              </p:par>
                            </p:childTnLst>
                          </p:cTn>
                        </p:par>
                      </p:childTnLst>
                    </p:cTn>
                  </p:par>
                  <p:par>
                    <p:cTn id="450" fill="hold">
                      <p:stCondLst>
                        <p:cond delay="indefinite"/>
                      </p:stCondLst>
                      <p:childTnLst>
                        <p:par>
                          <p:cTn id="451" fill="hold">
                            <p:stCondLst>
                              <p:cond delay="0"/>
                            </p:stCondLst>
                            <p:childTnLst>
                              <p:par>
                                <p:cTn id="452" presetID="1" presetClass="entr" presetSubtype="0" fill="hold" grpId="1" nodeType="clickEffect">
                                  <p:stCondLst>
                                    <p:cond delay="0"/>
                                  </p:stCondLst>
                                  <p:childTnLst>
                                    <p:set>
                                      <p:cBhvr>
                                        <p:cTn id="453" dur="1" fill="hold">
                                          <p:stCondLst>
                                            <p:cond delay="0"/>
                                          </p:stCondLst>
                                        </p:cTn>
                                        <p:tgtEl>
                                          <p:spTgt spid="3">
                                            <p:graphicEl>
                                              <a:chart seriesIdx="0" categoryIdx="26" bldStep="ptInCategory"/>
                                            </p:graphicEl>
                                          </p:spTgt>
                                        </p:tgtEl>
                                        <p:attrNameLst>
                                          <p:attrName>style.visibility</p:attrName>
                                        </p:attrNameLst>
                                      </p:cBhvr>
                                      <p:to>
                                        <p:strVal val="visible"/>
                                      </p:to>
                                    </p:set>
                                  </p:childTnLst>
                                </p:cTn>
                              </p:par>
                            </p:childTnLst>
                          </p:cTn>
                        </p:par>
                      </p:childTnLst>
                    </p:cTn>
                  </p:par>
                  <p:par>
                    <p:cTn id="454" fill="hold">
                      <p:stCondLst>
                        <p:cond delay="indefinite"/>
                      </p:stCondLst>
                      <p:childTnLst>
                        <p:par>
                          <p:cTn id="455" fill="hold">
                            <p:stCondLst>
                              <p:cond delay="0"/>
                            </p:stCondLst>
                            <p:childTnLst>
                              <p:par>
                                <p:cTn id="456" presetID="1" presetClass="entr" presetSubtype="0" fill="hold" grpId="1" nodeType="clickEffect">
                                  <p:stCondLst>
                                    <p:cond delay="0"/>
                                  </p:stCondLst>
                                  <p:childTnLst>
                                    <p:set>
                                      <p:cBhvr>
                                        <p:cTn id="457" dur="1" fill="hold">
                                          <p:stCondLst>
                                            <p:cond delay="0"/>
                                          </p:stCondLst>
                                        </p:cTn>
                                        <p:tgtEl>
                                          <p:spTgt spid="3">
                                            <p:graphicEl>
                                              <a:chart seriesIdx="1" categoryIdx="26" bldStep="ptInCategory"/>
                                            </p:graphicEl>
                                          </p:spTgt>
                                        </p:tgtEl>
                                        <p:attrNameLst>
                                          <p:attrName>style.visibility</p:attrName>
                                        </p:attrNameLst>
                                      </p:cBhvr>
                                      <p:to>
                                        <p:strVal val="visible"/>
                                      </p:to>
                                    </p:set>
                                  </p:childTnLst>
                                </p:cTn>
                              </p:par>
                            </p:childTnLst>
                          </p:cTn>
                        </p:par>
                      </p:childTnLst>
                    </p:cTn>
                  </p:par>
                  <p:par>
                    <p:cTn id="458" fill="hold">
                      <p:stCondLst>
                        <p:cond delay="indefinite"/>
                      </p:stCondLst>
                      <p:childTnLst>
                        <p:par>
                          <p:cTn id="459" fill="hold">
                            <p:stCondLst>
                              <p:cond delay="0"/>
                            </p:stCondLst>
                            <p:childTnLst>
                              <p:par>
                                <p:cTn id="460" presetID="1" presetClass="entr" presetSubtype="0" fill="hold" grpId="1" nodeType="clickEffect">
                                  <p:stCondLst>
                                    <p:cond delay="0"/>
                                  </p:stCondLst>
                                  <p:childTnLst>
                                    <p:set>
                                      <p:cBhvr>
                                        <p:cTn id="461" dur="1" fill="hold">
                                          <p:stCondLst>
                                            <p:cond delay="0"/>
                                          </p:stCondLst>
                                        </p:cTn>
                                        <p:tgtEl>
                                          <p:spTgt spid="3">
                                            <p:graphicEl>
                                              <a:chart seriesIdx="0" categoryIdx="27" bldStep="ptInCategory"/>
                                            </p:graphicEl>
                                          </p:spTgt>
                                        </p:tgtEl>
                                        <p:attrNameLst>
                                          <p:attrName>style.visibility</p:attrName>
                                        </p:attrNameLst>
                                      </p:cBhvr>
                                      <p:to>
                                        <p:strVal val="visible"/>
                                      </p:to>
                                    </p:set>
                                  </p:childTnLst>
                                </p:cTn>
                              </p:par>
                            </p:childTnLst>
                          </p:cTn>
                        </p:par>
                      </p:childTnLst>
                    </p:cTn>
                  </p:par>
                  <p:par>
                    <p:cTn id="462" fill="hold">
                      <p:stCondLst>
                        <p:cond delay="indefinite"/>
                      </p:stCondLst>
                      <p:childTnLst>
                        <p:par>
                          <p:cTn id="463" fill="hold">
                            <p:stCondLst>
                              <p:cond delay="0"/>
                            </p:stCondLst>
                            <p:childTnLst>
                              <p:par>
                                <p:cTn id="464" presetID="1" presetClass="entr" presetSubtype="0" fill="hold" grpId="1" nodeType="clickEffect">
                                  <p:stCondLst>
                                    <p:cond delay="0"/>
                                  </p:stCondLst>
                                  <p:childTnLst>
                                    <p:set>
                                      <p:cBhvr>
                                        <p:cTn id="465" dur="1" fill="hold">
                                          <p:stCondLst>
                                            <p:cond delay="0"/>
                                          </p:stCondLst>
                                        </p:cTn>
                                        <p:tgtEl>
                                          <p:spTgt spid="3">
                                            <p:graphicEl>
                                              <a:chart seriesIdx="1" categoryIdx="27" bldStep="ptInCategory"/>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Graphic spid="3" grpId="0">
        <p:bldSub>
          <a:bldChart bld="categoryEl"/>
        </p:bldSub>
      </p:bldGraphic>
      <p:bldGraphic spid="3" grpId="1">
        <p:bldSub>
          <a:bldChart bld="categoryEl"/>
        </p:bldSub>
      </p:bldGraphic>
      <p:bldP spid="4"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F0111-558D-C430-40F7-57EAE9A5320C}"/>
            </a:ext>
          </a:extLst>
        </p:cNvPr>
        <p:cNvGrpSpPr/>
        <p:nvPr/>
      </p:nvGrpSpPr>
      <p:grpSpPr>
        <a:xfrm>
          <a:off x="0" y="0"/>
          <a:ext cx="0" cy="0"/>
          <a:chOff x="0" y="0"/>
          <a:chExt cx="0" cy="0"/>
        </a:xfrm>
      </p:grpSpPr>
      <p:pic>
        <p:nvPicPr>
          <p:cNvPr id="65538" name="Picture 12" descr="https://www.vu.lt/site_files/InfS/vaizdai_spaudai/VU_Logo_spalvotas.png">
            <a:extLst>
              <a:ext uri="{FF2B5EF4-FFF2-40B4-BE49-F238E27FC236}">
                <a16:creationId xmlns:a16="http://schemas.microsoft.com/office/drawing/2014/main" id="{68293AAE-EE91-6396-B9C2-2CD1ABDA2D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4" y="-153988"/>
            <a:ext cx="1293813" cy="1381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39" name="Picture 14" descr="Vilniaus universiteto Teisės fakultetas">
            <a:extLst>
              <a:ext uri="{FF2B5EF4-FFF2-40B4-BE49-F238E27FC236}">
                <a16:creationId xmlns:a16="http://schemas.microsoft.com/office/drawing/2014/main" id="{D72749F3-4E47-A7F1-0163-F09B41A775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5" y="9527"/>
            <a:ext cx="1063625"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1" name="Skaidrės numerio vietos rezervavimo ženklas 1">
            <a:extLst>
              <a:ext uri="{FF2B5EF4-FFF2-40B4-BE49-F238E27FC236}">
                <a16:creationId xmlns:a16="http://schemas.microsoft.com/office/drawing/2014/main" id="{04B6F731-466C-B448-2C56-42837E4E1F61}"/>
              </a:ext>
            </a:extLst>
          </p:cNvPr>
          <p:cNvSpPr>
            <a:spLocks noGrp="1"/>
          </p:cNvSpPr>
          <p:nvPr>
            <p:ph type="sldNum" sz="quarter" idx="4294967295"/>
          </p:nvPr>
        </p:nvSpPr>
        <p:spPr bwMode="auto">
          <a:xfrm>
            <a:off x="8631238" y="6042025"/>
            <a:ext cx="51276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accent2"/>
                </a:solidFill>
                <a:latin typeface="Times New Roman" panose="02020603050405020304" pitchFamily="18" charset="0"/>
                <a:cs typeface="Arial" panose="020B0604020202020204" pitchFamily="34" charset="0"/>
              </a:defRPr>
            </a:lvl1pPr>
            <a:lvl2pPr marL="742950" indent="-285750">
              <a:defRPr sz="2000">
                <a:solidFill>
                  <a:schemeClr val="accent2"/>
                </a:solidFill>
                <a:latin typeface="Times New Roman" panose="02020603050405020304" pitchFamily="18" charset="0"/>
                <a:cs typeface="Arial" panose="020B0604020202020204" pitchFamily="34" charset="0"/>
              </a:defRPr>
            </a:lvl2pPr>
            <a:lvl3pPr marL="1143000" indent="-228600">
              <a:defRPr sz="2000">
                <a:solidFill>
                  <a:schemeClr val="accent2"/>
                </a:solidFill>
                <a:latin typeface="Times New Roman" panose="02020603050405020304" pitchFamily="18" charset="0"/>
                <a:cs typeface="Arial" panose="020B0604020202020204" pitchFamily="34" charset="0"/>
              </a:defRPr>
            </a:lvl3pPr>
            <a:lvl4pPr marL="1600200" indent="-228600">
              <a:defRPr sz="2000">
                <a:solidFill>
                  <a:schemeClr val="accent2"/>
                </a:solidFill>
                <a:latin typeface="Times New Roman" panose="02020603050405020304" pitchFamily="18" charset="0"/>
                <a:cs typeface="Arial" panose="020B0604020202020204" pitchFamily="34" charset="0"/>
              </a:defRPr>
            </a:lvl4pPr>
            <a:lvl5pPr marL="2057400" indent="-228600">
              <a:defRPr sz="2000">
                <a:solidFill>
                  <a:schemeClr val="accent2"/>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9pPr>
          </a:lstStyle>
          <a:p>
            <a:pPr eaLnBrk="0" fontAlgn="base" hangingPunct="0">
              <a:spcBef>
                <a:spcPct val="0"/>
              </a:spcBef>
              <a:spcAft>
                <a:spcPct val="0"/>
              </a:spcAft>
            </a:pPr>
            <a:fld id="{2AE129CB-2AB6-3945-8274-718ACF253FE6}" type="slidenum">
              <a:rPr lang="en-US" altLang="lt-LT">
                <a:solidFill>
                  <a:srgbClr val="E2E3E2"/>
                </a:solidFill>
              </a:rPr>
              <a:pPr eaLnBrk="0" fontAlgn="base" hangingPunct="0">
                <a:spcBef>
                  <a:spcPct val="0"/>
                </a:spcBef>
                <a:spcAft>
                  <a:spcPct val="0"/>
                </a:spcAft>
              </a:pPr>
              <a:t>5</a:t>
            </a:fld>
            <a:endParaRPr lang="en-US" altLang="lt-LT" dirty="0">
              <a:solidFill>
                <a:srgbClr val="E2E3E2"/>
              </a:solidFill>
            </a:endParaRPr>
          </a:p>
        </p:txBody>
      </p:sp>
      <p:sp>
        <p:nvSpPr>
          <p:cNvPr id="7" name="Rectangle2">
            <a:extLst>
              <a:ext uri="{FF2B5EF4-FFF2-40B4-BE49-F238E27FC236}">
                <a16:creationId xmlns:a16="http://schemas.microsoft.com/office/drawing/2014/main" id="{A50CEFAF-6431-163C-858C-0648F61287C0}"/>
              </a:ext>
            </a:extLst>
          </p:cNvPr>
          <p:cNvSpPr>
            <a:spLocks noChangeArrowheads="1"/>
          </p:cNvSpPr>
          <p:nvPr/>
        </p:nvSpPr>
        <p:spPr bwMode="auto">
          <a:xfrm>
            <a:off x="1692275" y="76200"/>
            <a:ext cx="49688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000">
                <a:solidFill>
                  <a:schemeClr val="accent2"/>
                </a:solidFill>
                <a:latin typeface="Times New Roman" panose="02020603050405020304" pitchFamily="18" charset="0"/>
                <a:cs typeface="Arial" panose="020B0604020202020204" pitchFamily="34" charset="0"/>
              </a:defRPr>
            </a:lvl1pPr>
            <a:lvl2pPr marL="742950" indent="-285750">
              <a:defRPr sz="2000">
                <a:solidFill>
                  <a:schemeClr val="accent2"/>
                </a:solidFill>
                <a:latin typeface="Times New Roman" panose="02020603050405020304" pitchFamily="18" charset="0"/>
                <a:cs typeface="Arial" panose="020B0604020202020204" pitchFamily="34" charset="0"/>
              </a:defRPr>
            </a:lvl2pPr>
            <a:lvl3pPr marL="1143000" indent="-228600">
              <a:defRPr sz="2000">
                <a:solidFill>
                  <a:schemeClr val="accent2"/>
                </a:solidFill>
                <a:latin typeface="Times New Roman" panose="02020603050405020304" pitchFamily="18" charset="0"/>
                <a:cs typeface="Arial" panose="020B0604020202020204" pitchFamily="34" charset="0"/>
              </a:defRPr>
            </a:lvl3pPr>
            <a:lvl4pPr marL="1600200" indent="-228600">
              <a:defRPr sz="2000">
                <a:solidFill>
                  <a:schemeClr val="accent2"/>
                </a:solidFill>
                <a:latin typeface="Times New Roman" panose="02020603050405020304" pitchFamily="18" charset="0"/>
                <a:cs typeface="Arial" panose="020B0604020202020204" pitchFamily="34" charset="0"/>
              </a:defRPr>
            </a:lvl4pPr>
            <a:lvl5pPr marL="2057400" indent="-228600">
              <a:defRPr sz="2000">
                <a:solidFill>
                  <a:schemeClr val="accent2"/>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9pPr>
          </a:lstStyle>
          <a:p>
            <a:pPr>
              <a:buClr>
                <a:schemeClr val="tx1"/>
              </a:buClr>
            </a:pPr>
            <a:r>
              <a:rPr lang="lt-LT" altLang="lt-LT" sz="1000" dirty="0">
                <a:solidFill>
                  <a:srgbClr val="660033"/>
                </a:solidFill>
                <a:latin typeface="Cambria" panose="02040503050406030204" pitchFamily="18" charset="0"/>
              </a:rPr>
              <a:t>           Kriminologijos koliokviumo aptarimas, dėst. Gintautas Sakalauskas, 2026-04-27</a:t>
            </a:r>
          </a:p>
        </p:txBody>
      </p:sp>
      <p:sp>
        <p:nvSpPr>
          <p:cNvPr id="4" name="Rectangle2">
            <a:extLst>
              <a:ext uri="{FF2B5EF4-FFF2-40B4-BE49-F238E27FC236}">
                <a16:creationId xmlns:a16="http://schemas.microsoft.com/office/drawing/2014/main" id="{725F292F-B9C1-6A0D-B6C9-27A364CEE6B1}"/>
              </a:ext>
            </a:extLst>
          </p:cNvPr>
          <p:cNvSpPr>
            <a:spLocks noChangeArrowheads="1"/>
          </p:cNvSpPr>
          <p:nvPr/>
        </p:nvSpPr>
        <p:spPr bwMode="auto">
          <a:xfrm>
            <a:off x="6160168" y="536575"/>
            <a:ext cx="28997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000">
                <a:solidFill>
                  <a:schemeClr val="accent2"/>
                </a:solidFill>
                <a:latin typeface="Times New Roman" panose="02020603050405020304" pitchFamily="18" charset="0"/>
                <a:cs typeface="Arial" panose="020B0604020202020204" pitchFamily="34" charset="0"/>
              </a:defRPr>
            </a:lvl1pPr>
            <a:lvl2pPr marL="742950" indent="-285750">
              <a:defRPr sz="2000">
                <a:solidFill>
                  <a:schemeClr val="accent2"/>
                </a:solidFill>
                <a:latin typeface="Times New Roman" panose="02020603050405020304" pitchFamily="18" charset="0"/>
                <a:cs typeface="Arial" panose="020B0604020202020204" pitchFamily="34" charset="0"/>
              </a:defRPr>
            </a:lvl2pPr>
            <a:lvl3pPr marL="1143000" indent="-228600">
              <a:defRPr sz="2000">
                <a:solidFill>
                  <a:schemeClr val="accent2"/>
                </a:solidFill>
                <a:latin typeface="Times New Roman" panose="02020603050405020304" pitchFamily="18" charset="0"/>
                <a:cs typeface="Arial" panose="020B0604020202020204" pitchFamily="34" charset="0"/>
              </a:defRPr>
            </a:lvl3pPr>
            <a:lvl4pPr marL="1600200" indent="-228600">
              <a:defRPr sz="2000">
                <a:solidFill>
                  <a:schemeClr val="accent2"/>
                </a:solidFill>
                <a:latin typeface="Times New Roman" panose="02020603050405020304" pitchFamily="18" charset="0"/>
                <a:cs typeface="Arial" panose="020B0604020202020204" pitchFamily="34" charset="0"/>
              </a:defRPr>
            </a:lvl4pPr>
            <a:lvl5pPr marL="2057400" indent="-228600">
              <a:defRPr sz="2000">
                <a:solidFill>
                  <a:schemeClr val="accent2"/>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9pPr>
          </a:lstStyle>
          <a:p>
            <a:pPr>
              <a:buClr>
                <a:schemeClr val="tx1"/>
              </a:buClr>
            </a:pPr>
            <a:r>
              <a:rPr lang="lt-LT" altLang="lt-LT" sz="1200" b="1" dirty="0">
                <a:solidFill>
                  <a:srgbClr val="0070C0"/>
                </a:solidFill>
                <a:latin typeface="Cambria" panose="02040503050406030204" pitchFamily="18" charset="0"/>
              </a:rPr>
              <a:t>Nusikalstamų veikų žinybinis registras</a:t>
            </a:r>
          </a:p>
        </p:txBody>
      </p:sp>
      <p:graphicFrame>
        <p:nvGraphicFramePr>
          <p:cNvPr id="5" name="Chart2">
            <a:extLst>
              <a:ext uri="{FF2B5EF4-FFF2-40B4-BE49-F238E27FC236}">
                <a16:creationId xmlns:a16="http://schemas.microsoft.com/office/drawing/2014/main" id="{A56EBC5A-6B86-9578-7155-955A12CCD3F2}"/>
              </a:ext>
            </a:extLst>
          </p:cNvPr>
          <p:cNvGraphicFramePr>
            <a:graphicFrameLocks/>
          </p:cNvGraphicFramePr>
          <p:nvPr>
            <p:extLst>
              <p:ext uri="{D42A27DB-BD31-4B8C-83A1-F6EECF244321}">
                <p14:modId xmlns:p14="http://schemas.microsoft.com/office/powerpoint/2010/main" val="3315277575"/>
              </p:ext>
            </p:extLst>
          </p:nvPr>
        </p:nvGraphicFramePr>
        <p:xfrm>
          <a:off x="168442" y="1019421"/>
          <a:ext cx="8975558" cy="582905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372410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
                                            <p:graphicEl>
                                              <a:chart seriesIdx="-3" categoryIdx="-3" bldStep="gridLegend"/>
                                            </p:graphic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
                                            <p:graphicEl>
                                              <a:chart seriesIdx="-4" categoryIdx="0" bldStep="category"/>
                                            </p:graphic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
                                            <p:graphicEl>
                                              <a:chart seriesIdx="-4" categoryIdx="1" bldStep="category"/>
                                            </p:graphic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
                                            <p:graphicEl>
                                              <a:chart seriesIdx="-4" categoryIdx="2" bldStep="category"/>
                                            </p:graphic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5">
                                            <p:graphicEl>
                                              <a:chart seriesIdx="-4" categoryIdx="3" bldStep="category"/>
                                            </p:graphic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5">
                                            <p:graphicEl>
                                              <a:chart seriesIdx="-4" categoryIdx="4" bldStep="category"/>
                                            </p:graphic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5">
                                            <p:graphicEl>
                                              <a:chart seriesIdx="-4" categoryIdx="5" bldStep="category"/>
                                            </p:graphic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5">
                                            <p:graphicEl>
                                              <a:chart seriesIdx="-4" categoryIdx="6" bldStep="category"/>
                                            </p:graphic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5">
                                            <p:graphicEl>
                                              <a:chart seriesIdx="-4" categoryIdx="7" bldStep="category"/>
                                            </p:graphic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5">
                                            <p:graphicEl>
                                              <a:chart seriesIdx="-4" categoryIdx="8" bldStep="category"/>
                                            </p:graphic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5">
                                            <p:graphicEl>
                                              <a:chart seriesIdx="-4" categoryIdx="9" bldStep="category"/>
                                            </p:graphicEl>
                                          </p:spTgt>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5">
                                            <p:graphicEl>
                                              <a:chart seriesIdx="-4" categoryIdx="10" bldStep="category"/>
                                            </p:graphicEl>
                                          </p:spTgt>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5">
                                            <p:graphicEl>
                                              <a:chart seriesIdx="-4" categoryIdx="11" bldStep="category"/>
                                            </p:graphicEl>
                                          </p:spTgt>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5">
                                            <p:graphicEl>
                                              <a:chart seriesIdx="-4" categoryIdx="12" bldStep="category"/>
                                            </p:graphicEl>
                                          </p:spTgt>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5">
                                            <p:graphicEl>
                                              <a:chart seriesIdx="-4" categoryIdx="13" bldStep="category"/>
                                            </p:graphicEl>
                                          </p:spTgt>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5">
                                            <p:graphicEl>
                                              <a:chart seriesIdx="-4" categoryIdx="14" bldStep="category"/>
                                            </p:graphicEl>
                                          </p:spTgt>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5">
                                            <p:graphicEl>
                                              <a:chart seriesIdx="-4" categoryIdx="15" bldStep="category"/>
                                            </p:graphicEl>
                                          </p:spTgt>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5">
                                            <p:graphicEl>
                                              <a:chart seriesIdx="-4" categoryIdx="16" bldStep="category"/>
                                            </p:graphicEl>
                                          </p:spTgt>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grpId="0" nodeType="clickEffect">
                                  <p:stCondLst>
                                    <p:cond delay="0"/>
                                  </p:stCondLst>
                                  <p:childTnLst>
                                    <p:set>
                                      <p:cBhvr>
                                        <p:cTn id="85" dur="1" fill="hold">
                                          <p:stCondLst>
                                            <p:cond delay="0"/>
                                          </p:stCondLst>
                                        </p:cTn>
                                        <p:tgtEl>
                                          <p:spTgt spid="5">
                                            <p:graphicEl>
                                              <a:chart seriesIdx="-4" categoryIdx="17" bldStep="category"/>
                                            </p:graphicEl>
                                          </p:spTgt>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grpId="0" nodeType="clickEffect">
                                  <p:stCondLst>
                                    <p:cond delay="0"/>
                                  </p:stCondLst>
                                  <p:childTnLst>
                                    <p:set>
                                      <p:cBhvr>
                                        <p:cTn id="89" dur="1" fill="hold">
                                          <p:stCondLst>
                                            <p:cond delay="0"/>
                                          </p:stCondLst>
                                        </p:cTn>
                                        <p:tgtEl>
                                          <p:spTgt spid="5">
                                            <p:graphicEl>
                                              <a:chart seriesIdx="-4" categoryIdx="18" bldStep="category"/>
                                            </p:graphicEl>
                                          </p:spTgt>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grpId="0" nodeType="clickEffect">
                                  <p:stCondLst>
                                    <p:cond delay="0"/>
                                  </p:stCondLst>
                                  <p:childTnLst>
                                    <p:set>
                                      <p:cBhvr>
                                        <p:cTn id="93" dur="1" fill="hold">
                                          <p:stCondLst>
                                            <p:cond delay="0"/>
                                          </p:stCondLst>
                                        </p:cTn>
                                        <p:tgtEl>
                                          <p:spTgt spid="5">
                                            <p:graphicEl>
                                              <a:chart seriesIdx="-4" categoryIdx="19" bldStep="category"/>
                                            </p:graphicEl>
                                          </p:spTgt>
                                        </p:tgtEl>
                                        <p:attrNameLst>
                                          <p:attrName>style.visibility</p:attrName>
                                        </p:attrNameLst>
                                      </p:cBhvr>
                                      <p:to>
                                        <p:strVal val="visible"/>
                                      </p:to>
                                    </p:set>
                                  </p:childTnLst>
                                </p:cTn>
                              </p:par>
                            </p:childTnLst>
                          </p:cTn>
                        </p:par>
                      </p:childTnLst>
                    </p:cTn>
                  </p:par>
                  <p:par>
                    <p:cTn id="94" fill="hold">
                      <p:stCondLst>
                        <p:cond delay="indefinite"/>
                      </p:stCondLst>
                      <p:childTnLst>
                        <p:par>
                          <p:cTn id="95" fill="hold">
                            <p:stCondLst>
                              <p:cond delay="0"/>
                            </p:stCondLst>
                            <p:childTnLst>
                              <p:par>
                                <p:cTn id="96" presetID="1" presetClass="entr" presetSubtype="0" fill="hold" grpId="0" nodeType="clickEffect">
                                  <p:stCondLst>
                                    <p:cond delay="0"/>
                                  </p:stCondLst>
                                  <p:childTnLst>
                                    <p:set>
                                      <p:cBhvr>
                                        <p:cTn id="97" dur="1" fill="hold">
                                          <p:stCondLst>
                                            <p:cond delay="0"/>
                                          </p:stCondLst>
                                        </p:cTn>
                                        <p:tgtEl>
                                          <p:spTgt spid="5">
                                            <p:graphicEl>
                                              <a:chart seriesIdx="-4" categoryIdx="20" bldStep="category"/>
                                            </p:graphicEl>
                                          </p:spTgt>
                                        </p:tgtEl>
                                        <p:attrNameLst>
                                          <p:attrName>style.visibility</p:attrName>
                                        </p:attrNameLst>
                                      </p:cBhvr>
                                      <p:to>
                                        <p:strVal val="visible"/>
                                      </p:to>
                                    </p:set>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5">
                                            <p:graphicEl>
                                              <a:chart seriesIdx="-4" categoryIdx="21" bldStep="category"/>
                                            </p:graphicEl>
                                          </p:spTgt>
                                        </p:tgtEl>
                                        <p:attrNameLst>
                                          <p:attrName>style.visibility</p:attrName>
                                        </p:attrNameLst>
                                      </p:cBhvr>
                                      <p:to>
                                        <p:strVal val="visible"/>
                                      </p:to>
                                    </p:set>
                                  </p:childTnLst>
                                </p:cTn>
                              </p:par>
                            </p:childTnLst>
                          </p:cTn>
                        </p:par>
                      </p:childTnLst>
                    </p:cTn>
                  </p:par>
                  <p:par>
                    <p:cTn id="102" fill="hold">
                      <p:stCondLst>
                        <p:cond delay="indefinite"/>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5">
                                            <p:graphicEl>
                                              <a:chart seriesIdx="-4" categoryIdx="22" bldStep="category"/>
                                            </p:graphicEl>
                                          </p:spTgt>
                                        </p:tgtEl>
                                        <p:attrNameLst>
                                          <p:attrName>style.visibility</p:attrName>
                                        </p:attrNameLst>
                                      </p:cBhvr>
                                      <p:to>
                                        <p:strVal val="visible"/>
                                      </p:to>
                                    </p:set>
                                  </p:childTnLst>
                                </p:cTn>
                              </p:par>
                            </p:childTnLst>
                          </p:cTn>
                        </p:par>
                      </p:childTnLst>
                    </p:cTn>
                  </p:par>
                  <p:par>
                    <p:cTn id="106" fill="hold">
                      <p:stCondLst>
                        <p:cond delay="indefinite"/>
                      </p:stCondLst>
                      <p:childTnLst>
                        <p:par>
                          <p:cTn id="107" fill="hold">
                            <p:stCondLst>
                              <p:cond delay="0"/>
                            </p:stCondLst>
                            <p:childTnLst>
                              <p:par>
                                <p:cTn id="108" presetID="1" presetClass="entr" presetSubtype="0" fill="hold" grpId="0" nodeType="clickEffect">
                                  <p:stCondLst>
                                    <p:cond delay="0"/>
                                  </p:stCondLst>
                                  <p:childTnLst>
                                    <p:set>
                                      <p:cBhvr>
                                        <p:cTn id="109" dur="1" fill="hold">
                                          <p:stCondLst>
                                            <p:cond delay="0"/>
                                          </p:stCondLst>
                                        </p:cTn>
                                        <p:tgtEl>
                                          <p:spTgt spid="5">
                                            <p:graphicEl>
                                              <a:chart seriesIdx="-4" categoryIdx="23" bldStep="category"/>
                                            </p:graphicEl>
                                          </p:spTgt>
                                        </p:tgtEl>
                                        <p:attrNameLst>
                                          <p:attrName>style.visibility</p:attrName>
                                        </p:attrNameLst>
                                      </p:cBhvr>
                                      <p:to>
                                        <p:strVal val="visible"/>
                                      </p:to>
                                    </p:set>
                                  </p:childTnLst>
                                </p:cTn>
                              </p:par>
                            </p:childTnLst>
                          </p:cTn>
                        </p:par>
                      </p:childTnLst>
                    </p:cTn>
                  </p:par>
                  <p:par>
                    <p:cTn id="110" fill="hold">
                      <p:stCondLst>
                        <p:cond delay="indefinite"/>
                      </p:stCondLst>
                      <p:childTnLst>
                        <p:par>
                          <p:cTn id="111" fill="hold">
                            <p:stCondLst>
                              <p:cond delay="0"/>
                            </p:stCondLst>
                            <p:childTnLst>
                              <p:par>
                                <p:cTn id="112" presetID="1" presetClass="entr" presetSubtype="0" fill="hold" grpId="0" nodeType="clickEffect">
                                  <p:stCondLst>
                                    <p:cond delay="0"/>
                                  </p:stCondLst>
                                  <p:childTnLst>
                                    <p:set>
                                      <p:cBhvr>
                                        <p:cTn id="113" dur="1" fill="hold">
                                          <p:stCondLst>
                                            <p:cond delay="0"/>
                                          </p:stCondLst>
                                        </p:cTn>
                                        <p:tgtEl>
                                          <p:spTgt spid="5">
                                            <p:graphicEl>
                                              <a:chart seriesIdx="-4" categoryIdx="24" bldStep="category"/>
                                            </p:graphicEl>
                                          </p:spTgt>
                                        </p:tgtEl>
                                        <p:attrNameLst>
                                          <p:attrName>style.visibility</p:attrName>
                                        </p:attrNameLst>
                                      </p:cBhvr>
                                      <p:to>
                                        <p:strVal val="visible"/>
                                      </p:to>
                                    </p:set>
                                  </p:childTnLst>
                                </p:cTn>
                              </p:par>
                            </p:childTnLst>
                          </p:cTn>
                        </p:par>
                      </p:childTnLst>
                    </p:cTn>
                  </p:par>
                  <p:par>
                    <p:cTn id="114" fill="hold">
                      <p:stCondLst>
                        <p:cond delay="indefinite"/>
                      </p:stCondLst>
                      <p:childTnLst>
                        <p:par>
                          <p:cTn id="115" fill="hold">
                            <p:stCondLst>
                              <p:cond delay="0"/>
                            </p:stCondLst>
                            <p:childTnLst>
                              <p:par>
                                <p:cTn id="116" presetID="1" presetClass="entr" presetSubtype="0" fill="hold" grpId="0" nodeType="clickEffect">
                                  <p:stCondLst>
                                    <p:cond delay="0"/>
                                  </p:stCondLst>
                                  <p:childTnLst>
                                    <p:set>
                                      <p:cBhvr>
                                        <p:cTn id="117" dur="1" fill="hold">
                                          <p:stCondLst>
                                            <p:cond delay="0"/>
                                          </p:stCondLst>
                                        </p:cTn>
                                        <p:tgtEl>
                                          <p:spTgt spid="5">
                                            <p:graphicEl>
                                              <a:chart seriesIdx="-4" categoryIdx="25" bldStep="category"/>
                                            </p:graphicEl>
                                          </p:spTgt>
                                        </p:tgtEl>
                                        <p:attrNameLst>
                                          <p:attrName>style.visibility</p:attrName>
                                        </p:attrNameLst>
                                      </p:cBhvr>
                                      <p:to>
                                        <p:strVal val="visible"/>
                                      </p:to>
                                    </p:set>
                                  </p:childTnLst>
                                </p:cTn>
                              </p:par>
                            </p:childTnLst>
                          </p:cTn>
                        </p:par>
                      </p:childTnLst>
                    </p:cTn>
                  </p:par>
                  <p:par>
                    <p:cTn id="118" fill="hold">
                      <p:stCondLst>
                        <p:cond delay="indefinite"/>
                      </p:stCondLst>
                      <p:childTnLst>
                        <p:par>
                          <p:cTn id="119" fill="hold">
                            <p:stCondLst>
                              <p:cond delay="0"/>
                            </p:stCondLst>
                            <p:childTnLst>
                              <p:par>
                                <p:cTn id="120" presetID="1" presetClass="entr" presetSubtype="0" fill="hold" grpId="0" nodeType="clickEffect">
                                  <p:stCondLst>
                                    <p:cond delay="0"/>
                                  </p:stCondLst>
                                  <p:childTnLst>
                                    <p:set>
                                      <p:cBhvr>
                                        <p:cTn id="121" dur="1" fill="hold">
                                          <p:stCondLst>
                                            <p:cond delay="0"/>
                                          </p:stCondLst>
                                        </p:cTn>
                                        <p:tgtEl>
                                          <p:spTgt spid="5">
                                            <p:graphicEl>
                                              <a:chart seriesIdx="-4" categoryIdx="26" bldStep="category"/>
                                            </p:graphicEl>
                                          </p:spTgt>
                                        </p:tgtEl>
                                        <p:attrNameLst>
                                          <p:attrName>style.visibility</p:attrName>
                                        </p:attrNameLst>
                                      </p:cBhvr>
                                      <p:to>
                                        <p:strVal val="visible"/>
                                      </p:to>
                                    </p:set>
                                  </p:childTnLst>
                                </p:cTn>
                              </p:par>
                            </p:childTnLst>
                          </p:cTn>
                        </p:par>
                      </p:childTnLst>
                    </p:cTn>
                  </p:par>
                  <p:par>
                    <p:cTn id="122" fill="hold">
                      <p:stCondLst>
                        <p:cond delay="indefinite"/>
                      </p:stCondLst>
                      <p:childTnLst>
                        <p:par>
                          <p:cTn id="123" fill="hold">
                            <p:stCondLst>
                              <p:cond delay="0"/>
                            </p:stCondLst>
                            <p:childTnLst>
                              <p:par>
                                <p:cTn id="124" presetID="1" presetClass="entr" presetSubtype="0" fill="hold" grpId="0" nodeType="clickEffect">
                                  <p:stCondLst>
                                    <p:cond delay="0"/>
                                  </p:stCondLst>
                                  <p:childTnLst>
                                    <p:set>
                                      <p:cBhvr>
                                        <p:cTn id="125" dur="1" fill="hold">
                                          <p:stCondLst>
                                            <p:cond delay="0"/>
                                          </p:stCondLst>
                                        </p:cTn>
                                        <p:tgtEl>
                                          <p:spTgt spid="5">
                                            <p:graphicEl>
                                              <a:chart seriesIdx="-4" categoryIdx="27" bldStep="category"/>
                                            </p:graphicEl>
                                          </p:spTgt>
                                        </p:tgtEl>
                                        <p:attrNameLst>
                                          <p:attrName>style.visibility</p:attrName>
                                        </p:attrNameLst>
                                      </p:cBhvr>
                                      <p:to>
                                        <p:strVal val="visible"/>
                                      </p:to>
                                    </p:set>
                                  </p:childTnLst>
                                </p:cTn>
                              </p:par>
                            </p:childTnLst>
                          </p:cTn>
                        </p:par>
                      </p:childTnLst>
                    </p:cTn>
                  </p:par>
                  <p:par>
                    <p:cTn id="126" fill="hold">
                      <p:stCondLst>
                        <p:cond delay="indefinite"/>
                      </p:stCondLst>
                      <p:childTnLst>
                        <p:par>
                          <p:cTn id="127" fill="hold">
                            <p:stCondLst>
                              <p:cond delay="0"/>
                            </p:stCondLst>
                            <p:childTnLst>
                              <p:par>
                                <p:cTn id="128" presetID="1" presetClass="entr" presetSubtype="0" fill="hold" grpId="0" nodeType="clickEffect">
                                  <p:stCondLst>
                                    <p:cond delay="0"/>
                                  </p:stCondLst>
                                  <p:childTnLst>
                                    <p:set>
                                      <p:cBhvr>
                                        <p:cTn id="129" dur="1" fill="hold">
                                          <p:stCondLst>
                                            <p:cond delay="0"/>
                                          </p:stCondLst>
                                        </p:cTn>
                                        <p:tgtEl>
                                          <p:spTgt spid="5">
                                            <p:graphicEl>
                                              <a:chart seriesIdx="-4" categoryIdx="28" bldStep="category"/>
                                            </p:graphicEl>
                                          </p:spTgt>
                                        </p:tgtEl>
                                        <p:attrNameLst>
                                          <p:attrName>style.visibility</p:attrName>
                                        </p:attrNameLst>
                                      </p:cBhvr>
                                      <p:to>
                                        <p:strVal val="visible"/>
                                      </p:to>
                                    </p:set>
                                  </p:childTnLst>
                                </p:cTn>
                              </p:par>
                            </p:childTnLst>
                          </p:cTn>
                        </p:par>
                      </p:childTnLst>
                    </p:cTn>
                  </p:par>
                  <p:par>
                    <p:cTn id="130" fill="hold">
                      <p:stCondLst>
                        <p:cond delay="indefinite"/>
                      </p:stCondLst>
                      <p:childTnLst>
                        <p:par>
                          <p:cTn id="131" fill="hold">
                            <p:stCondLst>
                              <p:cond delay="0"/>
                            </p:stCondLst>
                            <p:childTnLst>
                              <p:par>
                                <p:cTn id="132" presetID="1" presetClass="entr" presetSubtype="0" fill="hold" grpId="0" nodeType="clickEffect">
                                  <p:stCondLst>
                                    <p:cond delay="0"/>
                                  </p:stCondLst>
                                  <p:childTnLst>
                                    <p:set>
                                      <p:cBhvr>
                                        <p:cTn id="133" dur="1" fill="hold">
                                          <p:stCondLst>
                                            <p:cond delay="0"/>
                                          </p:stCondLst>
                                        </p:cTn>
                                        <p:tgtEl>
                                          <p:spTgt spid="5">
                                            <p:graphicEl>
                                              <a:chart seriesIdx="-4" categoryIdx="29" bldStep="category"/>
                                            </p:graphicEl>
                                          </p:spTgt>
                                        </p:tgtEl>
                                        <p:attrNameLst>
                                          <p:attrName>style.visibility</p:attrName>
                                        </p:attrNameLst>
                                      </p:cBhvr>
                                      <p:to>
                                        <p:strVal val="visible"/>
                                      </p:to>
                                    </p:set>
                                  </p:childTnLst>
                                </p:cTn>
                              </p:par>
                            </p:childTnLst>
                          </p:cTn>
                        </p:par>
                      </p:childTnLst>
                    </p:cTn>
                  </p:par>
                  <p:par>
                    <p:cTn id="134" fill="hold">
                      <p:stCondLst>
                        <p:cond delay="indefinite"/>
                      </p:stCondLst>
                      <p:childTnLst>
                        <p:par>
                          <p:cTn id="135" fill="hold">
                            <p:stCondLst>
                              <p:cond delay="0"/>
                            </p:stCondLst>
                            <p:childTnLst>
                              <p:par>
                                <p:cTn id="136" presetID="1" presetClass="entr" presetSubtype="0" fill="hold" grpId="0" nodeType="clickEffect">
                                  <p:stCondLst>
                                    <p:cond delay="0"/>
                                  </p:stCondLst>
                                  <p:childTnLst>
                                    <p:set>
                                      <p:cBhvr>
                                        <p:cTn id="137" dur="1" fill="hold">
                                          <p:stCondLst>
                                            <p:cond delay="0"/>
                                          </p:stCondLst>
                                        </p:cTn>
                                        <p:tgtEl>
                                          <p:spTgt spid="5">
                                            <p:graphicEl>
                                              <a:chart seriesIdx="-4" categoryIdx="30" bldStep="category"/>
                                            </p:graphicEl>
                                          </p:spTgt>
                                        </p:tgtEl>
                                        <p:attrNameLst>
                                          <p:attrName>style.visibility</p:attrName>
                                        </p:attrNameLst>
                                      </p:cBhvr>
                                      <p:to>
                                        <p:strVal val="visible"/>
                                      </p:to>
                                    </p:set>
                                  </p:childTnLst>
                                </p:cTn>
                              </p:par>
                            </p:childTnLst>
                          </p:cTn>
                        </p:par>
                      </p:childTnLst>
                    </p:cTn>
                  </p:par>
                  <p:par>
                    <p:cTn id="138" fill="hold">
                      <p:stCondLst>
                        <p:cond delay="indefinite"/>
                      </p:stCondLst>
                      <p:childTnLst>
                        <p:par>
                          <p:cTn id="139" fill="hold">
                            <p:stCondLst>
                              <p:cond delay="0"/>
                            </p:stCondLst>
                            <p:childTnLst>
                              <p:par>
                                <p:cTn id="140" presetID="1" presetClass="entr" presetSubtype="0" fill="hold" grpId="0" nodeType="clickEffect">
                                  <p:stCondLst>
                                    <p:cond delay="0"/>
                                  </p:stCondLst>
                                  <p:childTnLst>
                                    <p:set>
                                      <p:cBhvr>
                                        <p:cTn id="141" dur="1" fill="hold">
                                          <p:stCondLst>
                                            <p:cond delay="0"/>
                                          </p:stCondLst>
                                        </p:cTn>
                                        <p:tgtEl>
                                          <p:spTgt spid="5">
                                            <p:graphicEl>
                                              <a:chart seriesIdx="-4" categoryIdx="31" bldStep="category"/>
                                            </p:graphicEl>
                                          </p:spTgt>
                                        </p:tgtEl>
                                        <p:attrNameLst>
                                          <p:attrName>style.visibility</p:attrName>
                                        </p:attrNameLst>
                                      </p:cBhvr>
                                      <p:to>
                                        <p:strVal val="visible"/>
                                      </p:to>
                                    </p:set>
                                  </p:childTnLst>
                                </p:cTn>
                              </p:par>
                            </p:childTnLst>
                          </p:cTn>
                        </p:par>
                      </p:childTnLst>
                    </p:cTn>
                  </p:par>
                  <p:par>
                    <p:cTn id="142" fill="hold">
                      <p:stCondLst>
                        <p:cond delay="indefinite"/>
                      </p:stCondLst>
                      <p:childTnLst>
                        <p:par>
                          <p:cTn id="143" fill="hold">
                            <p:stCondLst>
                              <p:cond delay="0"/>
                            </p:stCondLst>
                            <p:childTnLst>
                              <p:par>
                                <p:cTn id="144" presetID="1" presetClass="entr" presetSubtype="0" fill="hold" grpId="0" nodeType="clickEffect">
                                  <p:stCondLst>
                                    <p:cond delay="0"/>
                                  </p:stCondLst>
                                  <p:childTnLst>
                                    <p:set>
                                      <p:cBhvr>
                                        <p:cTn id="145" dur="1" fill="hold">
                                          <p:stCondLst>
                                            <p:cond delay="0"/>
                                          </p:stCondLst>
                                        </p:cTn>
                                        <p:tgtEl>
                                          <p:spTgt spid="5">
                                            <p:graphicEl>
                                              <a:chart seriesIdx="-4" categoryIdx="32" bldStep="category"/>
                                            </p:graphicEl>
                                          </p:spTgt>
                                        </p:tgtEl>
                                        <p:attrNameLst>
                                          <p:attrName>style.visibility</p:attrName>
                                        </p:attrNameLst>
                                      </p:cBhvr>
                                      <p:to>
                                        <p:strVal val="visible"/>
                                      </p:to>
                                    </p:set>
                                  </p:childTnLst>
                                </p:cTn>
                              </p:par>
                            </p:childTnLst>
                          </p:cTn>
                        </p:par>
                      </p:childTnLst>
                    </p:cTn>
                  </p:par>
                  <p:par>
                    <p:cTn id="146" fill="hold">
                      <p:stCondLst>
                        <p:cond delay="indefinite"/>
                      </p:stCondLst>
                      <p:childTnLst>
                        <p:par>
                          <p:cTn id="147" fill="hold">
                            <p:stCondLst>
                              <p:cond delay="0"/>
                            </p:stCondLst>
                            <p:childTnLst>
                              <p:par>
                                <p:cTn id="148" presetID="1" presetClass="entr" presetSubtype="0" fill="hold" grpId="0" nodeType="clickEffect">
                                  <p:stCondLst>
                                    <p:cond delay="0"/>
                                  </p:stCondLst>
                                  <p:childTnLst>
                                    <p:set>
                                      <p:cBhvr>
                                        <p:cTn id="149" dur="1" fill="hold">
                                          <p:stCondLst>
                                            <p:cond delay="0"/>
                                          </p:stCondLst>
                                        </p:cTn>
                                        <p:tgtEl>
                                          <p:spTgt spid="5">
                                            <p:graphicEl>
                                              <a:chart seriesIdx="-4" categoryIdx="33" bldStep="category"/>
                                            </p:graphicEl>
                                          </p:spTgt>
                                        </p:tgtEl>
                                        <p:attrNameLst>
                                          <p:attrName>style.visibility</p:attrName>
                                        </p:attrNameLst>
                                      </p:cBhvr>
                                      <p:to>
                                        <p:strVal val="visible"/>
                                      </p:to>
                                    </p:set>
                                  </p:childTnLst>
                                </p:cTn>
                              </p:par>
                            </p:childTnLst>
                          </p:cTn>
                        </p:par>
                      </p:childTnLst>
                    </p:cTn>
                  </p:par>
                  <p:par>
                    <p:cTn id="150" fill="hold">
                      <p:stCondLst>
                        <p:cond delay="indefinite"/>
                      </p:stCondLst>
                      <p:childTnLst>
                        <p:par>
                          <p:cTn id="151" fill="hold">
                            <p:stCondLst>
                              <p:cond delay="0"/>
                            </p:stCondLst>
                            <p:childTnLst>
                              <p:par>
                                <p:cTn id="152" presetID="1" presetClass="entr" presetSubtype="0" fill="hold" grpId="0" nodeType="clickEffect">
                                  <p:stCondLst>
                                    <p:cond delay="0"/>
                                  </p:stCondLst>
                                  <p:childTnLst>
                                    <p:set>
                                      <p:cBhvr>
                                        <p:cTn id="153" dur="1" fill="hold">
                                          <p:stCondLst>
                                            <p:cond delay="0"/>
                                          </p:stCondLst>
                                        </p:cTn>
                                        <p:tgtEl>
                                          <p:spTgt spid="5">
                                            <p:graphicEl>
                                              <a:chart seriesIdx="-4" categoryIdx="34" bldStep="category"/>
                                            </p:graphicEl>
                                          </p:spTgt>
                                        </p:tgtEl>
                                        <p:attrNameLst>
                                          <p:attrName>style.visibility</p:attrName>
                                        </p:attrNameLst>
                                      </p:cBhvr>
                                      <p:to>
                                        <p:strVal val="visible"/>
                                      </p:to>
                                    </p:set>
                                  </p:childTnLst>
                                </p:cTn>
                              </p:par>
                            </p:childTnLst>
                          </p:cTn>
                        </p:par>
                      </p:childTnLst>
                    </p:cTn>
                  </p:par>
                  <p:par>
                    <p:cTn id="154" fill="hold">
                      <p:stCondLst>
                        <p:cond delay="indefinite"/>
                      </p:stCondLst>
                      <p:childTnLst>
                        <p:par>
                          <p:cTn id="155" fill="hold">
                            <p:stCondLst>
                              <p:cond delay="0"/>
                            </p:stCondLst>
                            <p:childTnLst>
                              <p:par>
                                <p:cTn id="156" presetID="1" presetClass="entr" presetSubtype="0" fill="hold" grpId="0" nodeType="clickEffect">
                                  <p:stCondLst>
                                    <p:cond delay="0"/>
                                  </p:stCondLst>
                                  <p:childTnLst>
                                    <p:set>
                                      <p:cBhvr>
                                        <p:cTn id="157" dur="1" fill="hold">
                                          <p:stCondLst>
                                            <p:cond delay="0"/>
                                          </p:stCondLst>
                                        </p:cTn>
                                        <p:tgtEl>
                                          <p:spTgt spid="5">
                                            <p:graphicEl>
                                              <a:chart seriesIdx="-4" categoryIdx="35" bldStep="category"/>
                                            </p:graphicEl>
                                          </p:spTgt>
                                        </p:tgtEl>
                                        <p:attrNameLst>
                                          <p:attrName>style.visibility</p:attrName>
                                        </p:attrNameLst>
                                      </p:cBhvr>
                                      <p:to>
                                        <p:strVal val="visible"/>
                                      </p:to>
                                    </p:set>
                                  </p:childTnLst>
                                </p:cTn>
                              </p:par>
                            </p:childTnLst>
                          </p:cTn>
                        </p:par>
                      </p:childTnLst>
                    </p:cTn>
                  </p:par>
                  <p:par>
                    <p:cTn id="158" fill="hold">
                      <p:stCondLst>
                        <p:cond delay="indefinite"/>
                      </p:stCondLst>
                      <p:childTnLst>
                        <p:par>
                          <p:cTn id="159" fill="hold">
                            <p:stCondLst>
                              <p:cond delay="0"/>
                            </p:stCondLst>
                            <p:childTnLst>
                              <p:par>
                                <p:cTn id="160" presetID="1" presetClass="entr" presetSubtype="0" fill="hold" grpId="0" nodeType="clickEffect">
                                  <p:stCondLst>
                                    <p:cond delay="0"/>
                                  </p:stCondLst>
                                  <p:childTnLst>
                                    <p:set>
                                      <p:cBhvr>
                                        <p:cTn id="161" dur="1" fill="hold">
                                          <p:stCondLst>
                                            <p:cond delay="0"/>
                                          </p:stCondLst>
                                        </p:cTn>
                                        <p:tgtEl>
                                          <p:spTgt spid="5">
                                            <p:graphicEl>
                                              <a:chart seriesIdx="-4" categoryIdx="36" bldStep="category"/>
                                            </p:graphicEl>
                                          </p:spTgt>
                                        </p:tgtEl>
                                        <p:attrNameLst>
                                          <p:attrName>style.visibility</p:attrName>
                                        </p:attrNameLst>
                                      </p:cBhvr>
                                      <p:to>
                                        <p:strVal val="visible"/>
                                      </p:to>
                                    </p:set>
                                  </p:childTnLst>
                                </p:cTn>
                              </p:par>
                            </p:childTnLst>
                          </p:cTn>
                        </p:par>
                      </p:childTnLst>
                    </p:cTn>
                  </p:par>
                  <p:par>
                    <p:cTn id="162" fill="hold">
                      <p:stCondLst>
                        <p:cond delay="indefinite"/>
                      </p:stCondLst>
                      <p:childTnLst>
                        <p:par>
                          <p:cTn id="163" fill="hold">
                            <p:stCondLst>
                              <p:cond delay="0"/>
                            </p:stCondLst>
                            <p:childTnLst>
                              <p:par>
                                <p:cTn id="164" presetID="1" presetClass="entr" presetSubtype="0" fill="hold" grpId="0" nodeType="clickEffect">
                                  <p:stCondLst>
                                    <p:cond delay="0"/>
                                  </p:stCondLst>
                                  <p:childTnLst>
                                    <p:set>
                                      <p:cBhvr>
                                        <p:cTn id="165" dur="1" fill="hold">
                                          <p:stCondLst>
                                            <p:cond delay="0"/>
                                          </p:stCondLst>
                                        </p:cTn>
                                        <p:tgtEl>
                                          <p:spTgt spid="5">
                                            <p:graphicEl>
                                              <a:chart seriesIdx="-4" categoryIdx="37" bldStep="category"/>
                                            </p:graphicEl>
                                          </p:spTgt>
                                        </p:tgtEl>
                                        <p:attrNameLst>
                                          <p:attrName>style.visibility</p:attrName>
                                        </p:attrNameLst>
                                      </p:cBhvr>
                                      <p:to>
                                        <p:strVal val="visible"/>
                                      </p:to>
                                    </p:set>
                                  </p:childTnLst>
                                </p:cTn>
                              </p:par>
                            </p:childTnLst>
                          </p:cTn>
                        </p:par>
                      </p:childTnLst>
                    </p:cTn>
                  </p:par>
                  <p:par>
                    <p:cTn id="166" fill="hold">
                      <p:stCondLst>
                        <p:cond delay="indefinite"/>
                      </p:stCondLst>
                      <p:childTnLst>
                        <p:par>
                          <p:cTn id="167" fill="hold">
                            <p:stCondLst>
                              <p:cond delay="0"/>
                            </p:stCondLst>
                            <p:childTnLst>
                              <p:par>
                                <p:cTn id="168" presetID="1" presetClass="entr" presetSubtype="0" fill="hold" grpId="0" nodeType="clickEffect">
                                  <p:stCondLst>
                                    <p:cond delay="0"/>
                                  </p:stCondLst>
                                  <p:childTnLst>
                                    <p:set>
                                      <p:cBhvr>
                                        <p:cTn id="169" dur="1" fill="hold">
                                          <p:stCondLst>
                                            <p:cond delay="0"/>
                                          </p:stCondLst>
                                        </p:cTn>
                                        <p:tgtEl>
                                          <p:spTgt spid="5">
                                            <p:graphicEl>
                                              <a:chart seriesIdx="-4" categoryIdx="38" bldStep="category"/>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4" grpId="0" autoUpdateAnimBg="0"/>
      <p:bldGraphic spid="5" grpId="0">
        <p:bldSub>
          <a:bldChart bld="category"/>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9A991-8D92-1AD0-594A-0B080962F228}"/>
            </a:ext>
          </a:extLst>
        </p:cNvPr>
        <p:cNvGrpSpPr/>
        <p:nvPr/>
      </p:nvGrpSpPr>
      <p:grpSpPr>
        <a:xfrm>
          <a:off x="0" y="0"/>
          <a:ext cx="0" cy="0"/>
          <a:chOff x="0" y="0"/>
          <a:chExt cx="0" cy="0"/>
        </a:xfrm>
      </p:grpSpPr>
      <p:pic>
        <p:nvPicPr>
          <p:cNvPr id="65538" name="Picture 12" descr="https://www.vu.lt/site_files/InfS/vaizdai_spaudai/VU_Logo_spalvotas.png">
            <a:extLst>
              <a:ext uri="{FF2B5EF4-FFF2-40B4-BE49-F238E27FC236}">
                <a16:creationId xmlns:a16="http://schemas.microsoft.com/office/drawing/2014/main" id="{D9DD0FCD-35E6-836B-575C-684423BAE0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4" y="-153988"/>
            <a:ext cx="1293813" cy="1381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39" name="Picture 14" descr="Vilniaus universiteto Teisės fakultetas">
            <a:extLst>
              <a:ext uri="{FF2B5EF4-FFF2-40B4-BE49-F238E27FC236}">
                <a16:creationId xmlns:a16="http://schemas.microsoft.com/office/drawing/2014/main" id="{412FD4BC-BA9F-CE7B-E942-59C592BD71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5" y="9527"/>
            <a:ext cx="1063625"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0" name="Turinio vietos rezervavimo ženklas 5">
            <a:extLst>
              <a:ext uri="{FF2B5EF4-FFF2-40B4-BE49-F238E27FC236}">
                <a16:creationId xmlns:a16="http://schemas.microsoft.com/office/drawing/2014/main" id="{92F00CE7-745D-3256-4C20-FF84CF931B5C}"/>
              </a:ext>
            </a:extLst>
          </p:cNvPr>
          <p:cNvSpPr>
            <a:spLocks noGrp="1"/>
          </p:cNvSpPr>
          <p:nvPr>
            <p:ph/>
          </p:nvPr>
        </p:nvSpPr>
        <p:spPr>
          <a:xfrm>
            <a:off x="318407" y="1139825"/>
            <a:ext cx="8615386" cy="5436073"/>
          </a:xfrm>
        </p:spPr>
        <p:txBody>
          <a:bodyPr>
            <a:normAutofit/>
          </a:bodyPr>
          <a:lstStyle/>
          <a:p>
            <a:pPr marL="0" indent="0" fontAlgn="base">
              <a:lnSpc>
                <a:spcPct val="100000"/>
              </a:lnSpc>
              <a:buClr>
                <a:schemeClr val="tx1"/>
              </a:buClr>
              <a:buNone/>
            </a:pPr>
            <a:r>
              <a:rPr lang="lt-LT" sz="2400" dirty="0">
                <a:solidFill>
                  <a:srgbClr val="660033"/>
                </a:solidFill>
                <a:cs typeface="Arial" panose="020B0604020202020204" pitchFamily="34" charset="0"/>
              </a:rPr>
              <a:t>Lietuvos Aukščiausiojo Teismo Baudžiamųjų bylų skyriaus plenarinės sesijos 2015 m. gruodžio 22 d. nutartyje baudžiamojoje byloje Nr. 2K-P-498-746/2015 išaiškinta, kad jeigu vairuodamas transporto priemonę ir pažeisdamas kelių transporto eismo saugumo ir transporto priemonių eksploatavimo taisykles asmuo numato, kad </a:t>
            </a:r>
            <a:r>
              <a:rPr lang="lt-LT" sz="2400" b="1" dirty="0">
                <a:solidFill>
                  <a:srgbClr val="660033"/>
                </a:solidFill>
                <a:cs typeface="Arial" panose="020B0604020202020204" pitchFamily="34" charset="0"/>
              </a:rPr>
              <a:t>dėl jo veikos kils baudžiamajame įstatyme nurodytų padarinių, ir to siekia, arba nors padarinių nesiekia, bet sąmoningai leidžia jiems kilti, konstatuojama, kad nusikaltimas padarytas tiesiogine arba netiesiogine tyčia, todėl pagal BK 281 straipsnį nekvalifikuojamas</a:t>
            </a:r>
            <a:r>
              <a:rPr lang="lt-LT" sz="2400" dirty="0">
                <a:solidFill>
                  <a:srgbClr val="660033"/>
                </a:solidFill>
                <a:cs typeface="Arial" panose="020B0604020202020204" pitchFamily="34" charset="0"/>
              </a:rPr>
              <a:t>. Atsižvelgiant į tyčios turinį ir kilusius padarinius, kaltininko veika tokiais atvejais yra kvalifikuojama pagal BK straipsnius, nustatančius baudžiamąją atsakomybę už nusikalstamas veikas </a:t>
            </a:r>
            <a:r>
              <a:rPr lang="lt-LT" sz="2400" b="1" dirty="0">
                <a:solidFill>
                  <a:srgbClr val="660033"/>
                </a:solidFill>
                <a:cs typeface="Arial" panose="020B0604020202020204" pitchFamily="34" charset="0"/>
              </a:rPr>
              <a:t>žmogaus gyvybei, sveikatai ar nuosavybei</a:t>
            </a:r>
            <a:r>
              <a:rPr lang="lt-LT" sz="2400" dirty="0">
                <a:solidFill>
                  <a:srgbClr val="660033"/>
                </a:solidFill>
                <a:cs typeface="Arial" panose="020B0604020202020204" pitchFamily="34" charset="0"/>
              </a:rPr>
              <a:t>. </a:t>
            </a:r>
            <a:endParaRPr lang="en-US" sz="2400" dirty="0">
              <a:solidFill>
                <a:srgbClr val="660033"/>
              </a:solidFill>
              <a:cs typeface="Arial" panose="020B0604020202020204" pitchFamily="34" charset="0"/>
            </a:endParaRPr>
          </a:p>
          <a:p>
            <a:pPr eaLnBrk="1" hangingPunct="1">
              <a:buClr>
                <a:srgbClr val="B31B3B"/>
              </a:buClr>
              <a:buFont typeface="Wingdings 3" pitchFamily="2" charset="2"/>
              <a:buChar char=""/>
            </a:pPr>
            <a:endParaRPr lang="lt-LT" altLang="lt-LT" sz="2400" dirty="0">
              <a:solidFill>
                <a:srgbClr val="660033"/>
              </a:solidFill>
              <a:cs typeface="Arial" panose="020B0604020202020204" pitchFamily="34" charset="0"/>
            </a:endParaRPr>
          </a:p>
          <a:p>
            <a:pPr eaLnBrk="1" hangingPunct="1">
              <a:buClr>
                <a:srgbClr val="B31B3B"/>
              </a:buClr>
              <a:buFont typeface="Wingdings 3" pitchFamily="2" charset="2"/>
              <a:buChar char=""/>
            </a:pPr>
            <a:endParaRPr lang="lt-LT" altLang="lt-LT" sz="2400" dirty="0">
              <a:solidFill>
                <a:srgbClr val="660033"/>
              </a:solidFill>
              <a:cs typeface="Arial" panose="020B0604020202020204" pitchFamily="34" charset="0"/>
            </a:endParaRPr>
          </a:p>
          <a:p>
            <a:pPr eaLnBrk="1" hangingPunct="1">
              <a:buClr>
                <a:srgbClr val="B31B3B"/>
              </a:buClr>
              <a:buFont typeface="Wingdings 3" pitchFamily="2" charset="2"/>
              <a:buNone/>
            </a:pPr>
            <a:endParaRPr lang="de-DE" altLang="lt-LT" sz="2400" dirty="0">
              <a:solidFill>
                <a:srgbClr val="660033"/>
              </a:solidFill>
              <a:cs typeface="Arial" panose="020B0604020202020204" pitchFamily="34" charset="0"/>
            </a:endParaRPr>
          </a:p>
        </p:txBody>
      </p:sp>
      <p:sp>
        <p:nvSpPr>
          <p:cNvPr id="65541" name="Skaidrės numerio vietos rezervavimo ženklas 1">
            <a:extLst>
              <a:ext uri="{FF2B5EF4-FFF2-40B4-BE49-F238E27FC236}">
                <a16:creationId xmlns:a16="http://schemas.microsoft.com/office/drawing/2014/main" id="{EDFC522F-C7F7-2566-5217-0EAC54FB6187}"/>
              </a:ext>
            </a:extLst>
          </p:cNvPr>
          <p:cNvSpPr>
            <a:spLocks noGrp="1"/>
          </p:cNvSpPr>
          <p:nvPr>
            <p:ph type="sldNum" sz="quarter" idx="4294967295"/>
          </p:nvPr>
        </p:nvSpPr>
        <p:spPr bwMode="auto">
          <a:xfrm>
            <a:off x="8631238" y="6042025"/>
            <a:ext cx="51276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accent2"/>
                </a:solidFill>
                <a:latin typeface="Times New Roman" panose="02020603050405020304" pitchFamily="18" charset="0"/>
                <a:cs typeface="Arial" panose="020B0604020202020204" pitchFamily="34" charset="0"/>
              </a:defRPr>
            </a:lvl1pPr>
            <a:lvl2pPr marL="742950" indent="-285750">
              <a:defRPr sz="2000">
                <a:solidFill>
                  <a:schemeClr val="accent2"/>
                </a:solidFill>
                <a:latin typeface="Times New Roman" panose="02020603050405020304" pitchFamily="18" charset="0"/>
                <a:cs typeface="Arial" panose="020B0604020202020204" pitchFamily="34" charset="0"/>
              </a:defRPr>
            </a:lvl2pPr>
            <a:lvl3pPr marL="1143000" indent="-228600">
              <a:defRPr sz="2000">
                <a:solidFill>
                  <a:schemeClr val="accent2"/>
                </a:solidFill>
                <a:latin typeface="Times New Roman" panose="02020603050405020304" pitchFamily="18" charset="0"/>
                <a:cs typeface="Arial" panose="020B0604020202020204" pitchFamily="34" charset="0"/>
              </a:defRPr>
            </a:lvl3pPr>
            <a:lvl4pPr marL="1600200" indent="-228600">
              <a:defRPr sz="2000">
                <a:solidFill>
                  <a:schemeClr val="accent2"/>
                </a:solidFill>
                <a:latin typeface="Times New Roman" panose="02020603050405020304" pitchFamily="18" charset="0"/>
                <a:cs typeface="Arial" panose="020B0604020202020204" pitchFamily="34" charset="0"/>
              </a:defRPr>
            </a:lvl4pPr>
            <a:lvl5pPr marL="2057400" indent="-228600">
              <a:defRPr sz="2000">
                <a:solidFill>
                  <a:schemeClr val="accent2"/>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9pPr>
          </a:lstStyle>
          <a:p>
            <a:pPr eaLnBrk="0" fontAlgn="base" hangingPunct="0">
              <a:spcBef>
                <a:spcPct val="0"/>
              </a:spcBef>
              <a:spcAft>
                <a:spcPct val="0"/>
              </a:spcAft>
            </a:pPr>
            <a:fld id="{2AE129CB-2AB6-3945-8274-718ACF253FE6}" type="slidenum">
              <a:rPr lang="en-US" altLang="lt-LT">
                <a:solidFill>
                  <a:srgbClr val="E2E3E2"/>
                </a:solidFill>
              </a:rPr>
              <a:pPr eaLnBrk="0" fontAlgn="base" hangingPunct="0">
                <a:spcBef>
                  <a:spcPct val="0"/>
                </a:spcBef>
                <a:spcAft>
                  <a:spcPct val="0"/>
                </a:spcAft>
              </a:pPr>
              <a:t>6</a:t>
            </a:fld>
            <a:endParaRPr lang="en-US" altLang="lt-LT" dirty="0">
              <a:solidFill>
                <a:srgbClr val="E2E3E2"/>
              </a:solidFill>
            </a:endParaRPr>
          </a:p>
        </p:txBody>
      </p:sp>
      <p:sp>
        <p:nvSpPr>
          <p:cNvPr id="7" name="Rectangle2">
            <a:extLst>
              <a:ext uri="{FF2B5EF4-FFF2-40B4-BE49-F238E27FC236}">
                <a16:creationId xmlns:a16="http://schemas.microsoft.com/office/drawing/2014/main" id="{2E7C86D7-EA2F-2074-77A6-4F5E72731071}"/>
              </a:ext>
            </a:extLst>
          </p:cNvPr>
          <p:cNvSpPr>
            <a:spLocks noChangeArrowheads="1"/>
          </p:cNvSpPr>
          <p:nvPr/>
        </p:nvSpPr>
        <p:spPr bwMode="auto">
          <a:xfrm>
            <a:off x="1692275" y="76200"/>
            <a:ext cx="49688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000">
                <a:solidFill>
                  <a:schemeClr val="accent2"/>
                </a:solidFill>
                <a:latin typeface="Times New Roman" panose="02020603050405020304" pitchFamily="18" charset="0"/>
                <a:cs typeface="Arial" panose="020B0604020202020204" pitchFamily="34" charset="0"/>
              </a:defRPr>
            </a:lvl1pPr>
            <a:lvl2pPr marL="742950" indent="-285750">
              <a:defRPr sz="2000">
                <a:solidFill>
                  <a:schemeClr val="accent2"/>
                </a:solidFill>
                <a:latin typeface="Times New Roman" panose="02020603050405020304" pitchFamily="18" charset="0"/>
                <a:cs typeface="Arial" panose="020B0604020202020204" pitchFamily="34" charset="0"/>
              </a:defRPr>
            </a:lvl2pPr>
            <a:lvl3pPr marL="1143000" indent="-228600">
              <a:defRPr sz="2000">
                <a:solidFill>
                  <a:schemeClr val="accent2"/>
                </a:solidFill>
                <a:latin typeface="Times New Roman" panose="02020603050405020304" pitchFamily="18" charset="0"/>
                <a:cs typeface="Arial" panose="020B0604020202020204" pitchFamily="34" charset="0"/>
              </a:defRPr>
            </a:lvl3pPr>
            <a:lvl4pPr marL="1600200" indent="-228600">
              <a:defRPr sz="2000">
                <a:solidFill>
                  <a:schemeClr val="accent2"/>
                </a:solidFill>
                <a:latin typeface="Times New Roman" panose="02020603050405020304" pitchFamily="18" charset="0"/>
                <a:cs typeface="Arial" panose="020B0604020202020204" pitchFamily="34" charset="0"/>
              </a:defRPr>
            </a:lvl4pPr>
            <a:lvl5pPr marL="2057400" indent="-228600">
              <a:defRPr sz="2000">
                <a:solidFill>
                  <a:schemeClr val="accent2"/>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9pPr>
          </a:lstStyle>
          <a:p>
            <a:pPr>
              <a:buClr>
                <a:schemeClr val="tx1"/>
              </a:buClr>
            </a:pPr>
            <a:r>
              <a:rPr lang="lt-LT" altLang="lt-LT" sz="1000" dirty="0">
                <a:solidFill>
                  <a:srgbClr val="660033"/>
                </a:solidFill>
                <a:latin typeface="Cambria" panose="02040503050406030204" pitchFamily="18" charset="0"/>
              </a:rPr>
              <a:t>           Kriminologijos koliokviumo aptarimas, dėst. Gintautas Sakalauskas, 2026-04-27</a:t>
            </a:r>
          </a:p>
        </p:txBody>
      </p:sp>
    </p:spTree>
    <p:extLst>
      <p:ext uri="{BB962C8B-B14F-4D97-AF65-F5344CB8AC3E}">
        <p14:creationId xmlns:p14="http://schemas.microsoft.com/office/powerpoint/2010/main" val="2927139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44F7E-6384-467B-8FA7-12B6C45878E7}"/>
            </a:ext>
          </a:extLst>
        </p:cNvPr>
        <p:cNvGrpSpPr/>
        <p:nvPr/>
      </p:nvGrpSpPr>
      <p:grpSpPr>
        <a:xfrm>
          <a:off x="0" y="0"/>
          <a:ext cx="0" cy="0"/>
          <a:chOff x="0" y="0"/>
          <a:chExt cx="0" cy="0"/>
        </a:xfrm>
      </p:grpSpPr>
      <p:pic>
        <p:nvPicPr>
          <p:cNvPr id="65538" name="Picture 12" descr="https://www.vu.lt/site_files/InfS/vaizdai_spaudai/VU_Logo_spalvotas.png">
            <a:extLst>
              <a:ext uri="{FF2B5EF4-FFF2-40B4-BE49-F238E27FC236}">
                <a16:creationId xmlns:a16="http://schemas.microsoft.com/office/drawing/2014/main" id="{06B16C4A-6DE3-427E-BAF6-3B3D6EFD3E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4" y="-153988"/>
            <a:ext cx="1293813" cy="1381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39" name="Picture 14" descr="Vilniaus universiteto Teisės fakultetas">
            <a:extLst>
              <a:ext uri="{FF2B5EF4-FFF2-40B4-BE49-F238E27FC236}">
                <a16:creationId xmlns:a16="http://schemas.microsoft.com/office/drawing/2014/main" id="{9EA8FF92-C283-36DD-088E-ECE6219752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5" y="9527"/>
            <a:ext cx="1063625"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0" name="Turinio vietos rezervavimo ženklas 5">
            <a:extLst>
              <a:ext uri="{FF2B5EF4-FFF2-40B4-BE49-F238E27FC236}">
                <a16:creationId xmlns:a16="http://schemas.microsoft.com/office/drawing/2014/main" id="{AD9843DC-94D6-4BBB-2A6F-1BE67FCC31E1}"/>
              </a:ext>
            </a:extLst>
          </p:cNvPr>
          <p:cNvSpPr>
            <a:spLocks noGrp="1"/>
          </p:cNvSpPr>
          <p:nvPr>
            <p:ph/>
          </p:nvPr>
        </p:nvSpPr>
        <p:spPr>
          <a:xfrm>
            <a:off x="318407" y="1139825"/>
            <a:ext cx="8507186" cy="5436073"/>
          </a:xfrm>
        </p:spPr>
        <p:txBody>
          <a:bodyPr>
            <a:normAutofit lnSpcReduction="10000"/>
          </a:bodyPr>
          <a:lstStyle/>
          <a:p>
            <a:pPr>
              <a:buClr>
                <a:schemeClr val="tx1"/>
              </a:buClr>
            </a:pPr>
            <a:r>
              <a:rPr lang="lt-LT" sz="2400" b="1" dirty="0">
                <a:solidFill>
                  <a:srgbClr val="660033"/>
                </a:solidFill>
                <a:cs typeface="Arial" panose="020B0604020202020204" pitchFamily="34" charset="0"/>
                <a:sym typeface="Wingdings" pitchFamily="2" charset="2"/>
              </a:rPr>
              <a:t>Tyčiniai nužudymai</a:t>
            </a:r>
            <a:r>
              <a:rPr lang="lt-LT" sz="2400" dirty="0">
                <a:solidFill>
                  <a:srgbClr val="660033"/>
                </a:solidFill>
                <a:cs typeface="Arial" panose="020B0604020202020204" pitchFamily="34" charset="0"/>
                <a:sym typeface="Wingdings" pitchFamily="2" charset="2"/>
              </a:rPr>
              <a:t> – BK 129-131 straipsniai.</a:t>
            </a:r>
          </a:p>
          <a:p>
            <a:pPr>
              <a:buClr>
                <a:schemeClr val="tx1"/>
              </a:buClr>
            </a:pPr>
            <a:r>
              <a:rPr lang="lt-LT" sz="2400" b="1" dirty="0">
                <a:solidFill>
                  <a:srgbClr val="660033"/>
                </a:solidFill>
                <a:cs typeface="Arial" panose="020B0604020202020204" pitchFamily="34" charset="0"/>
                <a:sym typeface="Wingdings" pitchFamily="2" charset="2"/>
              </a:rPr>
              <a:t>Naujagimio nužudymas </a:t>
            </a:r>
            <a:r>
              <a:rPr lang="lt-LT" sz="2400" dirty="0">
                <a:solidFill>
                  <a:srgbClr val="660033"/>
                </a:solidFill>
                <a:cs typeface="Arial" panose="020B0604020202020204" pitchFamily="34" charset="0"/>
                <a:sym typeface="Wingdings" pitchFamily="2" charset="2"/>
              </a:rPr>
              <a:t>(BK 131 str.) – specialus subjektas ir nebūtinai laisvės atėmimas. Bet pagal šį straipsnį registruojama nedaug nusikalstamų veikų. </a:t>
            </a:r>
          </a:p>
          <a:p>
            <a:pPr>
              <a:buClr>
                <a:schemeClr val="tx1"/>
              </a:buClr>
            </a:pPr>
            <a:r>
              <a:rPr lang="lt-LT" sz="2400" b="1" dirty="0">
                <a:solidFill>
                  <a:srgbClr val="660033"/>
                </a:solidFill>
                <a:cs typeface="Arial" panose="020B0604020202020204" pitchFamily="34" charset="0"/>
                <a:sym typeface="Wingdings" pitchFamily="2" charset="2"/>
              </a:rPr>
              <a:t>Neatsargus gyvybės atėmimas </a:t>
            </a:r>
            <a:r>
              <a:rPr lang="lt-LT" sz="2400" dirty="0">
                <a:solidFill>
                  <a:srgbClr val="660033"/>
                </a:solidFill>
                <a:cs typeface="Arial" panose="020B0604020202020204" pitchFamily="34" charset="0"/>
                <a:sym typeface="Wingdings" pitchFamily="2" charset="2"/>
              </a:rPr>
              <a:t>(BK 132 str.) neskaičiuojamas kartu, nors pasižiūrėti paralelinę dinamiką būtų svarbu. Registruojama iki keliolikos per metus.</a:t>
            </a:r>
          </a:p>
          <a:p>
            <a:pPr>
              <a:buClr>
                <a:schemeClr val="tx1"/>
              </a:buClr>
            </a:pPr>
            <a:r>
              <a:rPr lang="lt-LT" sz="2400" dirty="0">
                <a:solidFill>
                  <a:srgbClr val="660033"/>
                </a:solidFill>
                <a:cs typeface="Arial" panose="020B0604020202020204" pitchFamily="34" charset="0"/>
                <a:sym typeface="Wingdings" pitchFamily="2" charset="2"/>
              </a:rPr>
              <a:t>Kas yra </a:t>
            </a:r>
            <a:r>
              <a:rPr lang="lt-LT" sz="2400" b="1" dirty="0">
                <a:solidFill>
                  <a:srgbClr val="660033"/>
                </a:solidFill>
                <a:cs typeface="Arial" panose="020B0604020202020204" pitchFamily="34" charset="0"/>
                <a:sym typeface="Wingdings" pitchFamily="2" charset="2"/>
              </a:rPr>
              <a:t>vaikas</a:t>
            </a:r>
            <a:r>
              <a:rPr lang="lt-LT" sz="2400" dirty="0">
                <a:solidFill>
                  <a:srgbClr val="660033"/>
                </a:solidFill>
                <a:cs typeface="Arial" panose="020B0604020202020204" pitchFamily="34" charset="0"/>
                <a:sym typeface="Wingdings" pitchFamily="2" charset="2"/>
              </a:rPr>
              <a:t> ir </a:t>
            </a:r>
            <a:r>
              <a:rPr lang="lt-LT" sz="2400" b="1" dirty="0">
                <a:solidFill>
                  <a:srgbClr val="660033"/>
                </a:solidFill>
                <a:cs typeface="Arial" panose="020B0604020202020204" pitchFamily="34" charset="0"/>
                <a:sym typeface="Wingdings" pitchFamily="2" charset="2"/>
              </a:rPr>
              <a:t>mažametis</a:t>
            </a:r>
            <a:r>
              <a:rPr lang="lt-LT" sz="2400" dirty="0">
                <a:solidFill>
                  <a:srgbClr val="660033"/>
                </a:solidFill>
                <a:cs typeface="Arial" panose="020B0604020202020204" pitchFamily="34" charset="0"/>
                <a:sym typeface="Wingdings" pitchFamily="2" charset="2"/>
              </a:rPr>
              <a:t>?</a:t>
            </a:r>
          </a:p>
          <a:p>
            <a:pPr>
              <a:buClr>
                <a:schemeClr val="tx1"/>
              </a:buClr>
            </a:pPr>
            <a:r>
              <a:rPr lang="lt-LT" sz="2400" dirty="0">
                <a:solidFill>
                  <a:srgbClr val="660033"/>
                </a:solidFill>
                <a:cs typeface="Arial" panose="020B0604020202020204" pitchFamily="34" charset="0"/>
                <a:sym typeface="Wingdings" pitchFamily="2" charset="2"/>
              </a:rPr>
              <a:t>Nusikalstamos </a:t>
            </a:r>
            <a:r>
              <a:rPr lang="lt-LT" sz="2400" b="1" dirty="0">
                <a:solidFill>
                  <a:srgbClr val="660033"/>
                </a:solidFill>
                <a:cs typeface="Arial" panose="020B0604020202020204" pitchFamily="34" charset="0"/>
                <a:sym typeface="Wingdings" pitchFamily="2" charset="2"/>
              </a:rPr>
              <a:t>veikos</a:t>
            </a:r>
            <a:r>
              <a:rPr lang="lt-LT" sz="2400" dirty="0">
                <a:solidFill>
                  <a:srgbClr val="660033"/>
                </a:solidFill>
                <a:cs typeface="Arial" panose="020B0604020202020204" pitchFamily="34" charset="0"/>
                <a:sym typeface="Wingdings" pitchFamily="2" charset="2"/>
              </a:rPr>
              <a:t> vs. Įtariami (kaltinami) ar nuteisti </a:t>
            </a:r>
            <a:r>
              <a:rPr lang="lt-LT" sz="2400" b="1" dirty="0">
                <a:solidFill>
                  <a:srgbClr val="660033"/>
                </a:solidFill>
                <a:cs typeface="Arial" panose="020B0604020202020204" pitchFamily="34" charset="0"/>
                <a:sym typeface="Wingdings" pitchFamily="2" charset="2"/>
              </a:rPr>
              <a:t>asmenys</a:t>
            </a:r>
            <a:r>
              <a:rPr lang="lt-LT" sz="2400" dirty="0">
                <a:solidFill>
                  <a:srgbClr val="660033"/>
                </a:solidFill>
                <a:cs typeface="Arial" panose="020B0604020202020204" pitchFamily="34" charset="0"/>
                <a:sym typeface="Wingdings" pitchFamily="2" charset="2"/>
              </a:rPr>
              <a:t>.</a:t>
            </a:r>
          </a:p>
          <a:p>
            <a:pPr>
              <a:buClr>
                <a:schemeClr val="tx1"/>
              </a:buClr>
            </a:pPr>
            <a:r>
              <a:rPr lang="lt-LT" sz="2400" dirty="0">
                <a:solidFill>
                  <a:srgbClr val="660033"/>
                </a:solidFill>
                <a:cs typeface="Arial" panose="020B0604020202020204" pitchFamily="34" charset="0"/>
                <a:sym typeface="Wingdings" pitchFamily="2" charset="2"/>
              </a:rPr>
              <a:t>Nėra </a:t>
            </a:r>
            <a:r>
              <a:rPr lang="lt-LT" sz="2400" b="1" dirty="0">
                <a:solidFill>
                  <a:srgbClr val="660033"/>
                </a:solidFill>
                <a:cs typeface="Arial" panose="020B0604020202020204" pitchFamily="34" charset="0"/>
                <a:sym typeface="Wingdings" pitchFamily="2" charset="2"/>
              </a:rPr>
              <a:t>santykinių skaičių </a:t>
            </a:r>
            <a:r>
              <a:rPr lang="lt-LT" sz="2400" dirty="0">
                <a:solidFill>
                  <a:srgbClr val="660033"/>
                </a:solidFill>
                <a:cs typeface="Arial" panose="020B0604020202020204" pitchFamily="34" charset="0"/>
                <a:sym typeface="Wingdings" pitchFamily="2" charset="2"/>
              </a:rPr>
              <a:t>(100 000 gyventojų).</a:t>
            </a:r>
          </a:p>
          <a:p>
            <a:pPr>
              <a:buClr>
                <a:schemeClr val="tx1"/>
              </a:buClr>
            </a:pPr>
            <a:r>
              <a:rPr lang="lt-LT" sz="2400" dirty="0">
                <a:solidFill>
                  <a:srgbClr val="660033"/>
                </a:solidFill>
                <a:cs typeface="Arial" panose="020B0604020202020204" pitchFamily="34" charset="0"/>
                <a:sym typeface="Wingdings" pitchFamily="2" charset="2"/>
              </a:rPr>
              <a:t>Aišku, kad daugiausia nužudymų absoliučiais skaičiais bus registruota didžiausiame šalies mieste.</a:t>
            </a:r>
          </a:p>
          <a:p>
            <a:pPr>
              <a:buClr>
                <a:schemeClr val="tx1"/>
              </a:buClr>
            </a:pPr>
            <a:r>
              <a:rPr lang="lt-LT" sz="2400" dirty="0">
                <a:solidFill>
                  <a:srgbClr val="660033"/>
                </a:solidFill>
                <a:cs typeface="Arial" panose="020B0604020202020204" pitchFamily="34" charset="0"/>
                <a:sym typeface="Wingdings" pitchFamily="2" charset="2"/>
              </a:rPr>
              <a:t>Nieko apie </a:t>
            </a:r>
            <a:r>
              <a:rPr lang="lt-LT" sz="2400" b="1" dirty="0" err="1">
                <a:solidFill>
                  <a:srgbClr val="660033"/>
                </a:solidFill>
                <a:cs typeface="Arial" panose="020B0604020202020204" pitchFamily="34" charset="0"/>
                <a:sym typeface="Wingdings" pitchFamily="2" charset="2"/>
              </a:rPr>
              <a:t>latentiškumą</a:t>
            </a:r>
            <a:r>
              <a:rPr lang="lt-LT" sz="2400" dirty="0">
                <a:solidFill>
                  <a:srgbClr val="660033"/>
                </a:solidFill>
                <a:cs typeface="Arial" panose="020B0604020202020204" pitchFamily="34" charset="0"/>
                <a:sym typeface="Wingdings" pitchFamily="2" charset="2"/>
              </a:rPr>
              <a:t> (ir nužudymai jie turi).</a:t>
            </a:r>
          </a:p>
          <a:p>
            <a:pPr>
              <a:buClr>
                <a:schemeClr val="tx1"/>
              </a:buClr>
            </a:pPr>
            <a:r>
              <a:rPr lang="lt-LT" sz="2400" b="1" dirty="0">
                <a:solidFill>
                  <a:srgbClr val="660033"/>
                </a:solidFill>
                <a:cs typeface="Arial" panose="020B0604020202020204" pitchFamily="34" charset="0"/>
                <a:sym typeface="Wingdings" pitchFamily="2" charset="2"/>
              </a:rPr>
              <a:t>Ištirtų</a:t>
            </a:r>
            <a:r>
              <a:rPr lang="lt-LT" sz="2400" dirty="0">
                <a:solidFill>
                  <a:srgbClr val="660033"/>
                </a:solidFill>
                <a:cs typeface="Arial" panose="020B0604020202020204" pitchFamily="34" charset="0"/>
                <a:sym typeface="Wingdings" pitchFamily="2" charset="2"/>
              </a:rPr>
              <a:t> nužudymų?</a:t>
            </a:r>
            <a:endParaRPr lang="lt-LT" altLang="lt-LT" sz="2400" dirty="0">
              <a:solidFill>
                <a:srgbClr val="660033"/>
              </a:solidFill>
              <a:cs typeface="Arial" panose="020B0604020202020204" pitchFamily="34" charset="0"/>
            </a:endParaRPr>
          </a:p>
          <a:p>
            <a:pPr eaLnBrk="1" hangingPunct="1">
              <a:buClr>
                <a:srgbClr val="B31B3B"/>
              </a:buClr>
              <a:buFont typeface="Wingdings 3" pitchFamily="2" charset="2"/>
              <a:buChar char=""/>
            </a:pPr>
            <a:endParaRPr lang="lt-LT" altLang="lt-LT" sz="2400" dirty="0">
              <a:solidFill>
                <a:srgbClr val="660033"/>
              </a:solidFill>
              <a:cs typeface="Arial" panose="020B0604020202020204" pitchFamily="34" charset="0"/>
            </a:endParaRPr>
          </a:p>
          <a:p>
            <a:pPr eaLnBrk="1" hangingPunct="1">
              <a:buClr>
                <a:srgbClr val="B31B3B"/>
              </a:buClr>
              <a:buFont typeface="Wingdings 3" pitchFamily="2" charset="2"/>
              <a:buChar char=""/>
            </a:pPr>
            <a:endParaRPr lang="lt-LT" altLang="lt-LT" sz="2400" dirty="0">
              <a:solidFill>
                <a:srgbClr val="660033"/>
              </a:solidFill>
              <a:cs typeface="Arial" panose="020B0604020202020204" pitchFamily="34" charset="0"/>
            </a:endParaRPr>
          </a:p>
          <a:p>
            <a:pPr eaLnBrk="1" hangingPunct="1">
              <a:buClr>
                <a:srgbClr val="B31B3B"/>
              </a:buClr>
              <a:buFont typeface="Wingdings 3" pitchFamily="2" charset="2"/>
              <a:buNone/>
            </a:pPr>
            <a:endParaRPr lang="de-DE" altLang="lt-LT" sz="2400" dirty="0">
              <a:solidFill>
                <a:srgbClr val="660033"/>
              </a:solidFill>
              <a:cs typeface="Arial" panose="020B0604020202020204" pitchFamily="34" charset="0"/>
            </a:endParaRPr>
          </a:p>
        </p:txBody>
      </p:sp>
      <p:sp>
        <p:nvSpPr>
          <p:cNvPr id="65541" name="Skaidrės numerio vietos rezervavimo ženklas 1">
            <a:extLst>
              <a:ext uri="{FF2B5EF4-FFF2-40B4-BE49-F238E27FC236}">
                <a16:creationId xmlns:a16="http://schemas.microsoft.com/office/drawing/2014/main" id="{30C964D0-0CE4-B73C-72D1-EBF3D73656EB}"/>
              </a:ext>
            </a:extLst>
          </p:cNvPr>
          <p:cNvSpPr>
            <a:spLocks noGrp="1"/>
          </p:cNvSpPr>
          <p:nvPr>
            <p:ph type="sldNum" sz="quarter" idx="4294967295"/>
          </p:nvPr>
        </p:nvSpPr>
        <p:spPr bwMode="auto">
          <a:xfrm>
            <a:off x="8631238" y="6042025"/>
            <a:ext cx="51276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accent2"/>
                </a:solidFill>
                <a:latin typeface="Times New Roman" panose="02020603050405020304" pitchFamily="18" charset="0"/>
                <a:cs typeface="Arial" panose="020B0604020202020204" pitchFamily="34" charset="0"/>
              </a:defRPr>
            </a:lvl1pPr>
            <a:lvl2pPr marL="742950" indent="-285750">
              <a:defRPr sz="2000">
                <a:solidFill>
                  <a:schemeClr val="accent2"/>
                </a:solidFill>
                <a:latin typeface="Times New Roman" panose="02020603050405020304" pitchFamily="18" charset="0"/>
                <a:cs typeface="Arial" panose="020B0604020202020204" pitchFamily="34" charset="0"/>
              </a:defRPr>
            </a:lvl2pPr>
            <a:lvl3pPr marL="1143000" indent="-228600">
              <a:defRPr sz="2000">
                <a:solidFill>
                  <a:schemeClr val="accent2"/>
                </a:solidFill>
                <a:latin typeface="Times New Roman" panose="02020603050405020304" pitchFamily="18" charset="0"/>
                <a:cs typeface="Arial" panose="020B0604020202020204" pitchFamily="34" charset="0"/>
              </a:defRPr>
            </a:lvl3pPr>
            <a:lvl4pPr marL="1600200" indent="-228600">
              <a:defRPr sz="2000">
                <a:solidFill>
                  <a:schemeClr val="accent2"/>
                </a:solidFill>
                <a:latin typeface="Times New Roman" panose="02020603050405020304" pitchFamily="18" charset="0"/>
                <a:cs typeface="Arial" panose="020B0604020202020204" pitchFamily="34" charset="0"/>
              </a:defRPr>
            </a:lvl4pPr>
            <a:lvl5pPr marL="2057400" indent="-228600">
              <a:defRPr sz="2000">
                <a:solidFill>
                  <a:schemeClr val="accent2"/>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9pPr>
          </a:lstStyle>
          <a:p>
            <a:pPr eaLnBrk="0" fontAlgn="base" hangingPunct="0">
              <a:spcBef>
                <a:spcPct val="0"/>
              </a:spcBef>
              <a:spcAft>
                <a:spcPct val="0"/>
              </a:spcAft>
            </a:pPr>
            <a:fld id="{2AE129CB-2AB6-3945-8274-718ACF253FE6}" type="slidenum">
              <a:rPr lang="en-US" altLang="lt-LT">
                <a:solidFill>
                  <a:srgbClr val="E2E3E2"/>
                </a:solidFill>
              </a:rPr>
              <a:pPr eaLnBrk="0" fontAlgn="base" hangingPunct="0">
                <a:spcBef>
                  <a:spcPct val="0"/>
                </a:spcBef>
                <a:spcAft>
                  <a:spcPct val="0"/>
                </a:spcAft>
              </a:pPr>
              <a:t>7</a:t>
            </a:fld>
            <a:endParaRPr lang="en-US" altLang="lt-LT" dirty="0">
              <a:solidFill>
                <a:srgbClr val="E2E3E2"/>
              </a:solidFill>
            </a:endParaRPr>
          </a:p>
        </p:txBody>
      </p:sp>
      <p:sp>
        <p:nvSpPr>
          <p:cNvPr id="7" name="Rectangle2">
            <a:extLst>
              <a:ext uri="{FF2B5EF4-FFF2-40B4-BE49-F238E27FC236}">
                <a16:creationId xmlns:a16="http://schemas.microsoft.com/office/drawing/2014/main" id="{8F6C6C50-5E9C-5DAB-73AF-4F9335940076}"/>
              </a:ext>
            </a:extLst>
          </p:cNvPr>
          <p:cNvSpPr>
            <a:spLocks noChangeArrowheads="1"/>
          </p:cNvSpPr>
          <p:nvPr/>
        </p:nvSpPr>
        <p:spPr bwMode="auto">
          <a:xfrm>
            <a:off x="1692275" y="76200"/>
            <a:ext cx="49688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000">
                <a:solidFill>
                  <a:schemeClr val="accent2"/>
                </a:solidFill>
                <a:latin typeface="Times New Roman" panose="02020603050405020304" pitchFamily="18" charset="0"/>
                <a:cs typeface="Arial" panose="020B0604020202020204" pitchFamily="34" charset="0"/>
              </a:defRPr>
            </a:lvl1pPr>
            <a:lvl2pPr marL="742950" indent="-285750">
              <a:defRPr sz="2000">
                <a:solidFill>
                  <a:schemeClr val="accent2"/>
                </a:solidFill>
                <a:latin typeface="Times New Roman" panose="02020603050405020304" pitchFamily="18" charset="0"/>
                <a:cs typeface="Arial" panose="020B0604020202020204" pitchFamily="34" charset="0"/>
              </a:defRPr>
            </a:lvl2pPr>
            <a:lvl3pPr marL="1143000" indent="-228600">
              <a:defRPr sz="2000">
                <a:solidFill>
                  <a:schemeClr val="accent2"/>
                </a:solidFill>
                <a:latin typeface="Times New Roman" panose="02020603050405020304" pitchFamily="18" charset="0"/>
                <a:cs typeface="Arial" panose="020B0604020202020204" pitchFamily="34" charset="0"/>
              </a:defRPr>
            </a:lvl3pPr>
            <a:lvl4pPr marL="1600200" indent="-228600">
              <a:defRPr sz="2000">
                <a:solidFill>
                  <a:schemeClr val="accent2"/>
                </a:solidFill>
                <a:latin typeface="Times New Roman" panose="02020603050405020304" pitchFamily="18" charset="0"/>
                <a:cs typeface="Arial" panose="020B0604020202020204" pitchFamily="34" charset="0"/>
              </a:defRPr>
            </a:lvl4pPr>
            <a:lvl5pPr marL="2057400" indent="-228600">
              <a:defRPr sz="2000">
                <a:solidFill>
                  <a:schemeClr val="accent2"/>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9pPr>
          </a:lstStyle>
          <a:p>
            <a:pPr>
              <a:buClr>
                <a:schemeClr val="tx1"/>
              </a:buClr>
            </a:pPr>
            <a:r>
              <a:rPr lang="lt-LT" altLang="lt-LT" sz="1000" dirty="0">
                <a:solidFill>
                  <a:srgbClr val="660033"/>
                </a:solidFill>
                <a:latin typeface="Cambria" panose="02040503050406030204" pitchFamily="18" charset="0"/>
              </a:rPr>
              <a:t>           Kriminologijos koliokviumo aptarimas, dėst. Gintautas Sakalauskas, 2026-04-27</a:t>
            </a:r>
          </a:p>
        </p:txBody>
      </p:sp>
    </p:spTree>
    <p:extLst>
      <p:ext uri="{BB962C8B-B14F-4D97-AF65-F5344CB8AC3E}">
        <p14:creationId xmlns:p14="http://schemas.microsoft.com/office/powerpoint/2010/main" val="314442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554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554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554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554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554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5540">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5540">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5540">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5540">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1" nodeType="clickEffect">
                                  <p:stCondLst>
                                    <p:cond delay="0"/>
                                  </p:stCondLst>
                                  <p:childTnLst>
                                    <p:set>
                                      <p:cBhvr>
                                        <p:cTn id="46" dur="1" fill="hold">
                                          <p:stCondLst>
                                            <p:cond delay="0"/>
                                          </p:stCondLst>
                                        </p:cTn>
                                        <p:tgtEl>
                                          <p:spTgt spid="65540">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1" nodeType="clickEffect">
                                  <p:stCondLst>
                                    <p:cond delay="0"/>
                                  </p:stCondLst>
                                  <p:childTnLst>
                                    <p:set>
                                      <p:cBhvr>
                                        <p:cTn id="50" dur="1" fill="hold">
                                          <p:stCondLst>
                                            <p:cond delay="0"/>
                                          </p:stCondLst>
                                        </p:cTn>
                                        <p:tgtEl>
                                          <p:spTgt spid="65540">
                                            <p:txEl>
                                              <p:pRg st="1" end="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1" nodeType="clickEffect">
                                  <p:stCondLst>
                                    <p:cond delay="0"/>
                                  </p:stCondLst>
                                  <p:childTnLst>
                                    <p:set>
                                      <p:cBhvr>
                                        <p:cTn id="54" dur="1" fill="hold">
                                          <p:stCondLst>
                                            <p:cond delay="0"/>
                                          </p:stCondLst>
                                        </p:cTn>
                                        <p:tgtEl>
                                          <p:spTgt spid="65540">
                                            <p:txEl>
                                              <p:pRg st="2" end="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1" nodeType="clickEffect">
                                  <p:stCondLst>
                                    <p:cond delay="0"/>
                                  </p:stCondLst>
                                  <p:childTnLst>
                                    <p:set>
                                      <p:cBhvr>
                                        <p:cTn id="58" dur="1" fill="hold">
                                          <p:stCondLst>
                                            <p:cond delay="0"/>
                                          </p:stCondLst>
                                        </p:cTn>
                                        <p:tgtEl>
                                          <p:spTgt spid="65540">
                                            <p:txEl>
                                              <p:pRg st="3" end="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1" nodeType="clickEffect">
                                  <p:stCondLst>
                                    <p:cond delay="0"/>
                                  </p:stCondLst>
                                  <p:childTnLst>
                                    <p:set>
                                      <p:cBhvr>
                                        <p:cTn id="62" dur="1" fill="hold">
                                          <p:stCondLst>
                                            <p:cond delay="0"/>
                                          </p:stCondLst>
                                        </p:cTn>
                                        <p:tgtEl>
                                          <p:spTgt spid="65540">
                                            <p:txEl>
                                              <p:pRg st="4" end="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1" nodeType="clickEffect">
                                  <p:stCondLst>
                                    <p:cond delay="0"/>
                                  </p:stCondLst>
                                  <p:childTnLst>
                                    <p:set>
                                      <p:cBhvr>
                                        <p:cTn id="66" dur="1" fill="hold">
                                          <p:stCondLst>
                                            <p:cond delay="0"/>
                                          </p:stCondLst>
                                        </p:cTn>
                                        <p:tgtEl>
                                          <p:spTgt spid="65540">
                                            <p:txEl>
                                              <p:pRg st="5" end="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1" nodeType="clickEffect">
                                  <p:stCondLst>
                                    <p:cond delay="0"/>
                                  </p:stCondLst>
                                  <p:childTnLst>
                                    <p:set>
                                      <p:cBhvr>
                                        <p:cTn id="70" dur="1" fill="hold">
                                          <p:stCondLst>
                                            <p:cond delay="0"/>
                                          </p:stCondLst>
                                        </p:cTn>
                                        <p:tgtEl>
                                          <p:spTgt spid="65540">
                                            <p:txEl>
                                              <p:pRg st="6" end="6"/>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1" nodeType="clickEffect">
                                  <p:stCondLst>
                                    <p:cond delay="0"/>
                                  </p:stCondLst>
                                  <p:childTnLst>
                                    <p:set>
                                      <p:cBhvr>
                                        <p:cTn id="74" dur="1" fill="hold">
                                          <p:stCondLst>
                                            <p:cond delay="0"/>
                                          </p:stCondLst>
                                        </p:cTn>
                                        <p:tgtEl>
                                          <p:spTgt spid="65540">
                                            <p:txEl>
                                              <p:pRg st="7" end="7"/>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1" nodeType="clickEffect">
                                  <p:stCondLst>
                                    <p:cond delay="0"/>
                                  </p:stCondLst>
                                  <p:childTnLst>
                                    <p:set>
                                      <p:cBhvr>
                                        <p:cTn id="78" dur="1" fill="hold">
                                          <p:stCondLst>
                                            <p:cond delay="0"/>
                                          </p:stCondLst>
                                        </p:cTn>
                                        <p:tgtEl>
                                          <p:spTgt spid="6554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0" grpId="0" uiExpand="1" build="p"/>
      <p:bldP spid="65540" grpId="1" uiExpand="1" build="p"/>
      <p:bldP spid="7"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2" descr="https://www.vu.lt/site_files/InfS/vaizdai_spaudai/VU_Logo_spalvotas.png">
            <a:extLst>
              <a:ext uri="{FF2B5EF4-FFF2-40B4-BE49-F238E27FC236}">
                <a16:creationId xmlns:a16="http://schemas.microsoft.com/office/drawing/2014/main" id="{A7422C30-9AD6-9448-80B7-51D42F0A97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4" y="-153988"/>
            <a:ext cx="1293813" cy="1381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39" name="Picture 14" descr="Vilniaus universiteto Teisės fakultetas">
            <a:extLst>
              <a:ext uri="{FF2B5EF4-FFF2-40B4-BE49-F238E27FC236}">
                <a16:creationId xmlns:a16="http://schemas.microsoft.com/office/drawing/2014/main" id="{421BBBF3-A65E-014D-9F18-21F9C9E5BF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5" y="9527"/>
            <a:ext cx="1063625"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0" name="Turinio vietos rezervavimo ženklas 5">
            <a:extLst>
              <a:ext uri="{FF2B5EF4-FFF2-40B4-BE49-F238E27FC236}">
                <a16:creationId xmlns:a16="http://schemas.microsoft.com/office/drawing/2014/main" id="{F9E4E04C-1B97-CD4E-B0EE-D813494C0034}"/>
              </a:ext>
            </a:extLst>
          </p:cNvPr>
          <p:cNvSpPr>
            <a:spLocks noGrp="1"/>
          </p:cNvSpPr>
          <p:nvPr>
            <p:ph/>
          </p:nvPr>
        </p:nvSpPr>
        <p:spPr>
          <a:xfrm>
            <a:off x="493295" y="1139825"/>
            <a:ext cx="8332298" cy="5436073"/>
          </a:xfrm>
        </p:spPr>
        <p:txBody>
          <a:bodyPr>
            <a:normAutofit/>
          </a:bodyPr>
          <a:lstStyle/>
          <a:p>
            <a:pPr>
              <a:buClr>
                <a:schemeClr val="tx1"/>
              </a:buClr>
            </a:pPr>
            <a:r>
              <a:rPr lang="lt-LT" sz="2100" dirty="0">
                <a:solidFill>
                  <a:srgbClr val="660033"/>
                </a:solidFill>
                <a:cs typeface="Arial" panose="020B0604020202020204" pitchFamily="34" charset="0"/>
                <a:sym typeface="Wingdings" pitchFamily="2" charset="2"/>
              </a:rPr>
              <a:t>Apie ką yra </a:t>
            </a:r>
            <a:r>
              <a:rPr lang="lt-LT" sz="2100" b="1" dirty="0">
                <a:solidFill>
                  <a:srgbClr val="660033"/>
                </a:solidFill>
                <a:cs typeface="Arial" panose="020B0604020202020204" pitchFamily="34" charset="0"/>
                <a:sym typeface="Wingdings" pitchFamily="2" charset="2"/>
              </a:rPr>
              <a:t>nuotraukos</a:t>
            </a:r>
            <a:r>
              <a:rPr lang="lt-LT" sz="2100" dirty="0">
                <a:solidFill>
                  <a:srgbClr val="660033"/>
                </a:solidFill>
                <a:cs typeface="Arial" panose="020B0604020202020204" pitchFamily="34" charset="0"/>
                <a:sym typeface="Wingdings" pitchFamily="2" charset="2"/>
              </a:rPr>
              <a:t>?</a:t>
            </a:r>
          </a:p>
          <a:p>
            <a:pPr>
              <a:buClr>
                <a:schemeClr val="tx1"/>
              </a:buClr>
            </a:pPr>
            <a:r>
              <a:rPr lang="lt-LT" sz="2100" dirty="0">
                <a:solidFill>
                  <a:srgbClr val="660033"/>
                </a:solidFill>
                <a:cs typeface="Arial" panose="020B0604020202020204" pitchFamily="34" charset="0"/>
                <a:sym typeface="Wingdings" pitchFamily="2" charset="2"/>
              </a:rPr>
              <a:t>2016 m. statistika negalima pasitikėti.</a:t>
            </a:r>
          </a:p>
          <a:p>
            <a:pPr>
              <a:buClr>
                <a:schemeClr val="tx1"/>
              </a:buClr>
            </a:pPr>
            <a:r>
              <a:rPr lang="lt-LT" sz="2500" dirty="0">
                <a:solidFill>
                  <a:srgbClr val="660033"/>
                </a:solidFill>
                <a:cs typeface="Arial" panose="020B0604020202020204" pitchFamily="34" charset="0"/>
                <a:sym typeface="Wingdings" pitchFamily="2" charset="2"/>
              </a:rPr>
              <a:t>Ką būtų svarbu/įdomu sužinoti </a:t>
            </a:r>
            <a:r>
              <a:rPr lang="lt-LT" sz="2500" b="1" dirty="0">
                <a:solidFill>
                  <a:srgbClr val="660033"/>
                </a:solidFill>
                <a:cs typeface="Arial" panose="020B0604020202020204" pitchFamily="34" charset="0"/>
                <a:sym typeface="Wingdings" pitchFamily="2" charset="2"/>
              </a:rPr>
              <a:t>daugiau</a:t>
            </a:r>
            <a:r>
              <a:rPr lang="lt-LT" sz="2500" dirty="0">
                <a:solidFill>
                  <a:srgbClr val="660033"/>
                </a:solidFill>
                <a:cs typeface="Arial" panose="020B0604020202020204" pitchFamily="34" charset="0"/>
                <a:sym typeface="Wingdings" pitchFamily="2" charset="2"/>
              </a:rPr>
              <a:t>?</a:t>
            </a:r>
          </a:p>
          <a:p>
            <a:pPr>
              <a:buClr>
                <a:schemeClr val="tx1"/>
              </a:buClr>
            </a:pPr>
            <a:r>
              <a:rPr lang="lt-LT" sz="2100" dirty="0">
                <a:solidFill>
                  <a:srgbClr val="660033"/>
                </a:solidFill>
                <a:cs typeface="Arial" panose="020B0604020202020204" pitchFamily="34" charset="0"/>
                <a:sym typeface="Wingdings" pitchFamily="2" charset="2"/>
              </a:rPr>
              <a:t>kaltininko ir aukos santykį, </a:t>
            </a:r>
          </a:p>
          <a:p>
            <a:pPr>
              <a:buClr>
                <a:schemeClr val="tx1"/>
              </a:buClr>
            </a:pPr>
            <a:r>
              <a:rPr lang="lt-LT" sz="2100" dirty="0">
                <a:solidFill>
                  <a:srgbClr val="660033"/>
                </a:solidFill>
                <a:cs typeface="Arial" panose="020B0604020202020204" pitchFamily="34" charset="0"/>
                <a:sym typeface="Wingdings" pitchFamily="2" charset="2"/>
              </a:rPr>
              <a:t>lyties skirtumus, </a:t>
            </a:r>
          </a:p>
          <a:p>
            <a:pPr>
              <a:buClr>
                <a:schemeClr val="tx1"/>
              </a:buClr>
            </a:pPr>
            <a:r>
              <a:rPr lang="lt-LT" sz="2100" dirty="0">
                <a:solidFill>
                  <a:srgbClr val="660033"/>
                </a:solidFill>
                <a:cs typeface="Arial" panose="020B0604020202020204" pitchFamily="34" charset="0"/>
                <a:sym typeface="Wingdings" pitchFamily="2" charset="2"/>
              </a:rPr>
              <a:t>artima aplinka </a:t>
            </a:r>
            <a:r>
              <a:rPr lang="lt-LT" sz="2100" i="1" dirty="0">
                <a:solidFill>
                  <a:srgbClr val="660033"/>
                </a:solidFill>
                <a:cs typeface="Arial" panose="020B0604020202020204" pitchFamily="34" charset="0"/>
                <a:sym typeface="Wingdings" pitchFamily="2" charset="2"/>
              </a:rPr>
              <a:t>vs.</a:t>
            </a:r>
            <a:r>
              <a:rPr lang="lt-LT" sz="2100" dirty="0">
                <a:solidFill>
                  <a:srgbClr val="660033"/>
                </a:solidFill>
                <a:cs typeface="Arial" panose="020B0604020202020204" pitchFamily="34" charset="0"/>
                <a:sym typeface="Wingdings" pitchFamily="2" charset="2"/>
              </a:rPr>
              <a:t> vieša erdvė, </a:t>
            </a:r>
          </a:p>
          <a:p>
            <a:pPr>
              <a:buClr>
                <a:schemeClr val="tx1"/>
              </a:buClr>
            </a:pPr>
            <a:r>
              <a:rPr lang="lt-LT" sz="2100" dirty="0">
                <a:solidFill>
                  <a:srgbClr val="660033"/>
                </a:solidFill>
                <a:cs typeface="Arial" panose="020B0604020202020204" pitchFamily="34" charset="0"/>
                <a:sym typeface="Wingdings" pitchFamily="2" charset="2"/>
              </a:rPr>
              <a:t>ginklų naudojimas, </a:t>
            </a:r>
          </a:p>
          <a:p>
            <a:pPr>
              <a:buClr>
                <a:schemeClr val="tx1"/>
              </a:buClr>
            </a:pPr>
            <a:r>
              <a:rPr lang="lt-LT" sz="2100" dirty="0">
                <a:solidFill>
                  <a:srgbClr val="660033"/>
                </a:solidFill>
                <a:cs typeface="Arial" panose="020B0604020202020204" pitchFamily="34" charset="0"/>
                <a:sym typeface="Wingdings" pitchFamily="2" charset="2"/>
              </a:rPr>
              <a:t>palyginimas su kitomis šalimis, </a:t>
            </a:r>
          </a:p>
          <a:p>
            <a:pPr>
              <a:buClr>
                <a:schemeClr val="tx1"/>
              </a:buClr>
            </a:pPr>
            <a:r>
              <a:rPr lang="lt-LT" sz="2100" dirty="0">
                <a:solidFill>
                  <a:srgbClr val="660033"/>
                </a:solidFill>
                <a:cs typeface="Arial" panose="020B0604020202020204" pitchFamily="34" charset="0"/>
                <a:sym typeface="Wingdings" pitchFamily="2" charset="2"/>
              </a:rPr>
              <a:t>pokytis nuo Nepriklausomybės atkūrimo?</a:t>
            </a:r>
          </a:p>
          <a:p>
            <a:pPr>
              <a:buClr>
                <a:schemeClr val="tx1"/>
              </a:buClr>
            </a:pPr>
            <a:r>
              <a:rPr lang="lt-LT" sz="2100" dirty="0" err="1">
                <a:solidFill>
                  <a:srgbClr val="660033"/>
                </a:solidFill>
                <a:cs typeface="Arial" panose="020B0604020202020204" pitchFamily="34" charset="0"/>
                <a:sym typeface="Wingdings" pitchFamily="2" charset="2"/>
              </a:rPr>
              <a:t>COVID‘o</a:t>
            </a:r>
            <a:r>
              <a:rPr lang="lt-LT" sz="2100" dirty="0">
                <a:solidFill>
                  <a:srgbClr val="660033"/>
                </a:solidFill>
                <a:cs typeface="Arial" panose="020B0604020202020204" pitchFamily="34" charset="0"/>
                <a:sym typeface="Wingdings" pitchFamily="2" charset="2"/>
              </a:rPr>
              <a:t> pandemijos įtaka?</a:t>
            </a:r>
          </a:p>
          <a:p>
            <a:pPr>
              <a:buClr>
                <a:schemeClr val="tx1"/>
              </a:buClr>
            </a:pPr>
            <a:r>
              <a:rPr lang="lt-LT" sz="2100" dirty="0">
                <a:solidFill>
                  <a:srgbClr val="660033"/>
                </a:solidFill>
                <a:cs typeface="Arial" panose="020B0604020202020204" pitchFamily="34" charset="0"/>
                <a:sym typeface="Wingdings" pitchFamily="2" charset="2"/>
              </a:rPr>
              <a:t> Nesupaprastinkite požiūrio į veiksnius (alia alkoholio vartojimas, nedarbas, migrantai, skurdas ir pan.)</a:t>
            </a:r>
          </a:p>
          <a:p>
            <a:pPr>
              <a:buClr>
                <a:schemeClr val="tx1"/>
              </a:buClr>
            </a:pPr>
            <a:r>
              <a:rPr lang="lt-LT" sz="2100" b="1" dirty="0">
                <a:solidFill>
                  <a:srgbClr val="660033"/>
                </a:solidFill>
                <a:cs typeface="Arial" panose="020B0604020202020204" pitchFamily="34" charset="0"/>
                <a:sym typeface="Wingdings" pitchFamily="2" charset="2"/>
              </a:rPr>
              <a:t>Moksliniai straipsniai?</a:t>
            </a:r>
            <a:endParaRPr lang="lt-LT" sz="2100" b="1" dirty="0">
              <a:solidFill>
                <a:srgbClr val="660033"/>
              </a:solidFill>
              <a:cs typeface="Arial" panose="020B0604020202020204" pitchFamily="34" charset="0"/>
            </a:endParaRPr>
          </a:p>
          <a:p>
            <a:pPr eaLnBrk="1" hangingPunct="1">
              <a:buClr>
                <a:srgbClr val="B31B3B"/>
              </a:buClr>
              <a:buFont typeface="Wingdings 3" pitchFamily="2" charset="2"/>
              <a:buChar char=""/>
            </a:pPr>
            <a:endParaRPr lang="lt-LT" altLang="lt-LT" sz="2400" dirty="0">
              <a:solidFill>
                <a:srgbClr val="660033"/>
              </a:solidFill>
              <a:cs typeface="Arial" panose="020B0604020202020204" pitchFamily="34" charset="0"/>
            </a:endParaRPr>
          </a:p>
          <a:p>
            <a:pPr eaLnBrk="1" hangingPunct="1">
              <a:buClr>
                <a:srgbClr val="B31B3B"/>
              </a:buClr>
              <a:buFont typeface="Wingdings 3" pitchFamily="2" charset="2"/>
              <a:buChar char=""/>
            </a:pPr>
            <a:endParaRPr lang="lt-LT" altLang="lt-LT" sz="2400" dirty="0">
              <a:solidFill>
                <a:srgbClr val="660033"/>
              </a:solidFill>
              <a:cs typeface="Arial" panose="020B0604020202020204" pitchFamily="34" charset="0"/>
            </a:endParaRPr>
          </a:p>
          <a:p>
            <a:pPr eaLnBrk="1" hangingPunct="1">
              <a:buClr>
                <a:srgbClr val="B31B3B"/>
              </a:buClr>
              <a:buFont typeface="Wingdings 3" pitchFamily="2" charset="2"/>
              <a:buChar char=""/>
            </a:pPr>
            <a:endParaRPr lang="lt-LT" altLang="lt-LT" sz="2400" dirty="0">
              <a:solidFill>
                <a:srgbClr val="660033"/>
              </a:solidFill>
              <a:cs typeface="Arial" panose="020B0604020202020204" pitchFamily="34" charset="0"/>
            </a:endParaRPr>
          </a:p>
          <a:p>
            <a:pPr eaLnBrk="1" hangingPunct="1">
              <a:buClr>
                <a:srgbClr val="B31B3B"/>
              </a:buClr>
              <a:buFont typeface="Wingdings 3" pitchFamily="2" charset="2"/>
              <a:buNone/>
            </a:pPr>
            <a:endParaRPr lang="de-DE" altLang="lt-LT" sz="2400" dirty="0">
              <a:solidFill>
                <a:srgbClr val="660033"/>
              </a:solidFill>
              <a:cs typeface="Arial" panose="020B0604020202020204" pitchFamily="34" charset="0"/>
            </a:endParaRPr>
          </a:p>
        </p:txBody>
      </p:sp>
      <p:sp>
        <p:nvSpPr>
          <p:cNvPr id="65541" name="Skaidrės numerio vietos rezervavimo ženklas 1">
            <a:extLst>
              <a:ext uri="{FF2B5EF4-FFF2-40B4-BE49-F238E27FC236}">
                <a16:creationId xmlns:a16="http://schemas.microsoft.com/office/drawing/2014/main" id="{3225902D-B290-1246-95BF-6F231C0677AF}"/>
              </a:ext>
            </a:extLst>
          </p:cNvPr>
          <p:cNvSpPr>
            <a:spLocks noGrp="1"/>
          </p:cNvSpPr>
          <p:nvPr>
            <p:ph type="sldNum" sz="quarter" idx="4294967295"/>
          </p:nvPr>
        </p:nvSpPr>
        <p:spPr bwMode="auto">
          <a:xfrm>
            <a:off x="8631238" y="6042025"/>
            <a:ext cx="51276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accent2"/>
                </a:solidFill>
                <a:latin typeface="Times New Roman" panose="02020603050405020304" pitchFamily="18" charset="0"/>
                <a:cs typeface="Arial" panose="020B0604020202020204" pitchFamily="34" charset="0"/>
              </a:defRPr>
            </a:lvl1pPr>
            <a:lvl2pPr marL="742950" indent="-285750">
              <a:defRPr sz="2000">
                <a:solidFill>
                  <a:schemeClr val="accent2"/>
                </a:solidFill>
                <a:latin typeface="Times New Roman" panose="02020603050405020304" pitchFamily="18" charset="0"/>
                <a:cs typeface="Arial" panose="020B0604020202020204" pitchFamily="34" charset="0"/>
              </a:defRPr>
            </a:lvl2pPr>
            <a:lvl3pPr marL="1143000" indent="-228600">
              <a:defRPr sz="2000">
                <a:solidFill>
                  <a:schemeClr val="accent2"/>
                </a:solidFill>
                <a:latin typeface="Times New Roman" panose="02020603050405020304" pitchFamily="18" charset="0"/>
                <a:cs typeface="Arial" panose="020B0604020202020204" pitchFamily="34" charset="0"/>
              </a:defRPr>
            </a:lvl3pPr>
            <a:lvl4pPr marL="1600200" indent="-228600">
              <a:defRPr sz="2000">
                <a:solidFill>
                  <a:schemeClr val="accent2"/>
                </a:solidFill>
                <a:latin typeface="Times New Roman" panose="02020603050405020304" pitchFamily="18" charset="0"/>
                <a:cs typeface="Arial" panose="020B0604020202020204" pitchFamily="34" charset="0"/>
              </a:defRPr>
            </a:lvl4pPr>
            <a:lvl5pPr marL="2057400" indent="-228600">
              <a:defRPr sz="2000">
                <a:solidFill>
                  <a:schemeClr val="accent2"/>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9pPr>
          </a:lstStyle>
          <a:p>
            <a:pPr eaLnBrk="0" fontAlgn="base" hangingPunct="0">
              <a:spcBef>
                <a:spcPct val="0"/>
              </a:spcBef>
              <a:spcAft>
                <a:spcPct val="0"/>
              </a:spcAft>
            </a:pPr>
            <a:fld id="{2AE129CB-2AB6-3945-8274-718ACF253FE6}" type="slidenum">
              <a:rPr lang="en-US" altLang="lt-LT">
                <a:solidFill>
                  <a:srgbClr val="E2E3E2"/>
                </a:solidFill>
              </a:rPr>
              <a:pPr eaLnBrk="0" fontAlgn="base" hangingPunct="0">
                <a:spcBef>
                  <a:spcPct val="0"/>
                </a:spcBef>
                <a:spcAft>
                  <a:spcPct val="0"/>
                </a:spcAft>
              </a:pPr>
              <a:t>8</a:t>
            </a:fld>
            <a:endParaRPr lang="en-US" altLang="lt-LT" dirty="0">
              <a:solidFill>
                <a:srgbClr val="E2E3E2"/>
              </a:solidFill>
            </a:endParaRPr>
          </a:p>
        </p:txBody>
      </p:sp>
      <p:sp>
        <p:nvSpPr>
          <p:cNvPr id="7" name="Rectangle2">
            <a:extLst>
              <a:ext uri="{FF2B5EF4-FFF2-40B4-BE49-F238E27FC236}">
                <a16:creationId xmlns:a16="http://schemas.microsoft.com/office/drawing/2014/main" id="{8D0C35CB-C66A-134C-8741-B7FF135A5082}"/>
              </a:ext>
            </a:extLst>
          </p:cNvPr>
          <p:cNvSpPr>
            <a:spLocks noChangeArrowheads="1"/>
          </p:cNvSpPr>
          <p:nvPr/>
        </p:nvSpPr>
        <p:spPr bwMode="auto">
          <a:xfrm>
            <a:off x="1692275" y="76200"/>
            <a:ext cx="49688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000">
                <a:solidFill>
                  <a:schemeClr val="accent2"/>
                </a:solidFill>
                <a:latin typeface="Times New Roman" panose="02020603050405020304" pitchFamily="18" charset="0"/>
                <a:cs typeface="Arial" panose="020B0604020202020204" pitchFamily="34" charset="0"/>
              </a:defRPr>
            </a:lvl1pPr>
            <a:lvl2pPr marL="742950" indent="-285750">
              <a:defRPr sz="2000">
                <a:solidFill>
                  <a:schemeClr val="accent2"/>
                </a:solidFill>
                <a:latin typeface="Times New Roman" panose="02020603050405020304" pitchFamily="18" charset="0"/>
                <a:cs typeface="Arial" panose="020B0604020202020204" pitchFamily="34" charset="0"/>
              </a:defRPr>
            </a:lvl2pPr>
            <a:lvl3pPr marL="1143000" indent="-228600">
              <a:defRPr sz="2000">
                <a:solidFill>
                  <a:schemeClr val="accent2"/>
                </a:solidFill>
                <a:latin typeface="Times New Roman" panose="02020603050405020304" pitchFamily="18" charset="0"/>
                <a:cs typeface="Arial" panose="020B0604020202020204" pitchFamily="34" charset="0"/>
              </a:defRPr>
            </a:lvl3pPr>
            <a:lvl4pPr marL="1600200" indent="-228600">
              <a:defRPr sz="2000">
                <a:solidFill>
                  <a:schemeClr val="accent2"/>
                </a:solidFill>
                <a:latin typeface="Times New Roman" panose="02020603050405020304" pitchFamily="18" charset="0"/>
                <a:cs typeface="Arial" panose="020B0604020202020204" pitchFamily="34" charset="0"/>
              </a:defRPr>
            </a:lvl4pPr>
            <a:lvl5pPr marL="2057400" indent="-228600">
              <a:defRPr sz="2000">
                <a:solidFill>
                  <a:schemeClr val="accent2"/>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accent2"/>
                </a:solidFill>
                <a:latin typeface="Times New Roman" panose="02020603050405020304" pitchFamily="18" charset="0"/>
                <a:cs typeface="Arial" panose="020B0604020202020204" pitchFamily="34" charset="0"/>
              </a:defRPr>
            </a:lvl9pPr>
          </a:lstStyle>
          <a:p>
            <a:pPr>
              <a:buClr>
                <a:schemeClr val="tx1"/>
              </a:buClr>
            </a:pPr>
            <a:r>
              <a:rPr lang="lt-LT" altLang="lt-LT" sz="1000" dirty="0">
                <a:solidFill>
                  <a:srgbClr val="660033"/>
                </a:solidFill>
                <a:latin typeface="Cambria" panose="02040503050406030204" pitchFamily="18" charset="0"/>
              </a:rPr>
              <a:t>           Kriminologijos koliokviumo aptarimas, dėst. Gintautas Sakalauskas, 2026-04-27</a:t>
            </a:r>
          </a:p>
        </p:txBody>
      </p:sp>
    </p:spTree>
    <p:extLst>
      <p:ext uri="{BB962C8B-B14F-4D97-AF65-F5344CB8AC3E}">
        <p14:creationId xmlns:p14="http://schemas.microsoft.com/office/powerpoint/2010/main" val="3326299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554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554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554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554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554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5540">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5540">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5540">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5540">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5540">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5540">
                                            <p:txEl>
                                              <p:pRg st="10" end="1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5540">
                                            <p:txEl>
                                              <p:pRg st="11" end="11"/>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1" nodeType="clickEffect">
                                  <p:stCondLst>
                                    <p:cond delay="0"/>
                                  </p:stCondLst>
                                  <p:childTnLst>
                                    <p:set>
                                      <p:cBhvr>
                                        <p:cTn id="58" dur="1" fill="hold">
                                          <p:stCondLst>
                                            <p:cond delay="0"/>
                                          </p:stCondLst>
                                        </p:cTn>
                                        <p:tgtEl>
                                          <p:spTgt spid="65540">
                                            <p:txEl>
                                              <p:pRg st="0" end="0"/>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1" nodeType="clickEffect">
                                  <p:stCondLst>
                                    <p:cond delay="0"/>
                                  </p:stCondLst>
                                  <p:childTnLst>
                                    <p:set>
                                      <p:cBhvr>
                                        <p:cTn id="62" dur="1" fill="hold">
                                          <p:stCondLst>
                                            <p:cond delay="0"/>
                                          </p:stCondLst>
                                        </p:cTn>
                                        <p:tgtEl>
                                          <p:spTgt spid="65540">
                                            <p:txEl>
                                              <p:pRg st="1" end="1"/>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1" nodeType="clickEffect">
                                  <p:stCondLst>
                                    <p:cond delay="0"/>
                                  </p:stCondLst>
                                  <p:childTnLst>
                                    <p:set>
                                      <p:cBhvr>
                                        <p:cTn id="66" dur="1" fill="hold">
                                          <p:stCondLst>
                                            <p:cond delay="0"/>
                                          </p:stCondLst>
                                        </p:cTn>
                                        <p:tgtEl>
                                          <p:spTgt spid="65540">
                                            <p:txEl>
                                              <p:pRg st="2" end="2"/>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1" nodeType="clickEffect">
                                  <p:stCondLst>
                                    <p:cond delay="0"/>
                                  </p:stCondLst>
                                  <p:childTnLst>
                                    <p:set>
                                      <p:cBhvr>
                                        <p:cTn id="70" dur="1" fill="hold">
                                          <p:stCondLst>
                                            <p:cond delay="0"/>
                                          </p:stCondLst>
                                        </p:cTn>
                                        <p:tgtEl>
                                          <p:spTgt spid="65540">
                                            <p:txEl>
                                              <p:pRg st="3" end="3"/>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1" nodeType="clickEffect">
                                  <p:stCondLst>
                                    <p:cond delay="0"/>
                                  </p:stCondLst>
                                  <p:childTnLst>
                                    <p:set>
                                      <p:cBhvr>
                                        <p:cTn id="74" dur="1" fill="hold">
                                          <p:stCondLst>
                                            <p:cond delay="0"/>
                                          </p:stCondLst>
                                        </p:cTn>
                                        <p:tgtEl>
                                          <p:spTgt spid="65540">
                                            <p:txEl>
                                              <p:pRg st="4" end="4"/>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1" nodeType="clickEffect">
                                  <p:stCondLst>
                                    <p:cond delay="0"/>
                                  </p:stCondLst>
                                  <p:childTnLst>
                                    <p:set>
                                      <p:cBhvr>
                                        <p:cTn id="78" dur="1" fill="hold">
                                          <p:stCondLst>
                                            <p:cond delay="0"/>
                                          </p:stCondLst>
                                        </p:cTn>
                                        <p:tgtEl>
                                          <p:spTgt spid="65540">
                                            <p:txEl>
                                              <p:pRg st="5" end="5"/>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1" nodeType="clickEffect">
                                  <p:stCondLst>
                                    <p:cond delay="0"/>
                                  </p:stCondLst>
                                  <p:childTnLst>
                                    <p:set>
                                      <p:cBhvr>
                                        <p:cTn id="82" dur="1" fill="hold">
                                          <p:stCondLst>
                                            <p:cond delay="0"/>
                                          </p:stCondLst>
                                        </p:cTn>
                                        <p:tgtEl>
                                          <p:spTgt spid="65540">
                                            <p:txEl>
                                              <p:pRg st="6" end="6"/>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1" nodeType="clickEffect">
                                  <p:stCondLst>
                                    <p:cond delay="0"/>
                                  </p:stCondLst>
                                  <p:childTnLst>
                                    <p:set>
                                      <p:cBhvr>
                                        <p:cTn id="86" dur="1" fill="hold">
                                          <p:stCondLst>
                                            <p:cond delay="0"/>
                                          </p:stCondLst>
                                        </p:cTn>
                                        <p:tgtEl>
                                          <p:spTgt spid="65540">
                                            <p:txEl>
                                              <p:pRg st="7" end="7"/>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1" nodeType="clickEffect">
                                  <p:stCondLst>
                                    <p:cond delay="0"/>
                                  </p:stCondLst>
                                  <p:childTnLst>
                                    <p:set>
                                      <p:cBhvr>
                                        <p:cTn id="90" dur="1" fill="hold">
                                          <p:stCondLst>
                                            <p:cond delay="0"/>
                                          </p:stCondLst>
                                        </p:cTn>
                                        <p:tgtEl>
                                          <p:spTgt spid="65540">
                                            <p:txEl>
                                              <p:pRg st="8" end="8"/>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1" nodeType="clickEffect">
                                  <p:stCondLst>
                                    <p:cond delay="0"/>
                                  </p:stCondLst>
                                  <p:childTnLst>
                                    <p:set>
                                      <p:cBhvr>
                                        <p:cTn id="94" dur="1" fill="hold">
                                          <p:stCondLst>
                                            <p:cond delay="0"/>
                                          </p:stCondLst>
                                        </p:cTn>
                                        <p:tgtEl>
                                          <p:spTgt spid="65540">
                                            <p:txEl>
                                              <p:pRg st="9" end="9"/>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1" nodeType="clickEffect">
                                  <p:stCondLst>
                                    <p:cond delay="0"/>
                                  </p:stCondLst>
                                  <p:childTnLst>
                                    <p:set>
                                      <p:cBhvr>
                                        <p:cTn id="98" dur="1" fill="hold">
                                          <p:stCondLst>
                                            <p:cond delay="0"/>
                                          </p:stCondLst>
                                        </p:cTn>
                                        <p:tgtEl>
                                          <p:spTgt spid="65540">
                                            <p:txEl>
                                              <p:pRg st="10" end="10"/>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1" nodeType="clickEffect">
                                  <p:stCondLst>
                                    <p:cond delay="0"/>
                                  </p:stCondLst>
                                  <p:childTnLst>
                                    <p:set>
                                      <p:cBhvr>
                                        <p:cTn id="102" dur="1" fill="hold">
                                          <p:stCondLst>
                                            <p:cond delay="0"/>
                                          </p:stCondLst>
                                        </p:cTn>
                                        <p:tgtEl>
                                          <p:spTgt spid="65540">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0" grpId="0" uiExpand="1" build="p"/>
      <p:bldP spid="65540" grpId="1" uiExpand="1" build="p"/>
      <p:bldP spid="7" grpId="0" autoUpdateAnimBg="0"/>
    </p:bldLst>
  </p:timing>
</p:sld>
</file>

<file path=ppt/theme/theme1.xml><?xml version="1.0" encoding="utf-8"?>
<a:theme xmlns:a="http://schemas.openxmlformats.org/drawingml/2006/main" name="Custom Design">
  <a:themeElements>
    <a:clrScheme name="VU">
      <a:dk1>
        <a:srgbClr val="7A003B"/>
      </a:dk1>
      <a:lt1>
        <a:srgbClr val="FFFFFF"/>
      </a:lt1>
      <a:dk2>
        <a:srgbClr val="7A003B"/>
      </a:dk2>
      <a:lt2>
        <a:srgbClr val="FEFFFE"/>
      </a:lt2>
      <a:accent1>
        <a:srgbClr val="E03357"/>
      </a:accent1>
      <a:accent2>
        <a:srgbClr val="E2E3E2"/>
      </a:accent2>
      <a:accent3>
        <a:srgbClr val="3B3C3A"/>
      </a:accent3>
      <a:accent4>
        <a:srgbClr val="989998"/>
      </a:accent4>
      <a:accent5>
        <a:srgbClr val="D5D5D5"/>
      </a:accent5>
      <a:accent6>
        <a:srgbClr val="797979"/>
      </a:accent6>
      <a:hlink>
        <a:srgbClr val="E03357"/>
      </a:hlink>
      <a:folHlink>
        <a:srgbClr val="E2E3E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16173</TotalTime>
  <Words>582</Words>
  <Application>Microsoft Macintosh PowerPoint</Application>
  <PresentationFormat>On-screen Show (4:3)</PresentationFormat>
  <Paragraphs>66</Paragraphs>
  <Slides>8</Slides>
  <Notes>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vt:i4>
      </vt:variant>
    </vt:vector>
  </HeadingPairs>
  <TitlesOfParts>
    <vt:vector size="16" baseType="lpstr">
      <vt:lpstr>Arial</vt:lpstr>
      <vt:lpstr>Calibri</vt:lpstr>
      <vt:lpstr>Calibri Light</vt:lpstr>
      <vt:lpstr>Cambria</vt:lpstr>
      <vt:lpstr>GT Walsheim</vt:lpstr>
      <vt:lpstr>Wingdings 3</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Gintautas Sakalauskas</cp:lastModifiedBy>
  <cp:revision>96</cp:revision>
  <dcterms:created xsi:type="dcterms:W3CDTF">2020-04-26T18:42:57Z</dcterms:created>
  <dcterms:modified xsi:type="dcterms:W3CDTF">2026-06-01T21:40:05Z</dcterms:modified>
</cp:coreProperties>
</file>