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86" r:id="rId2"/>
  </p:sldMasterIdLst>
  <p:notesMasterIdLst>
    <p:notesMasterId r:id="rId6"/>
  </p:notesMasterIdLst>
  <p:sldIdLst>
    <p:sldId id="831" r:id="rId3"/>
    <p:sldId id="835" r:id="rId4"/>
    <p:sldId id="847" r:id="rId5"/>
  </p:sldIdLst>
  <p:sldSz cx="9144000" cy="6858000" type="screen4x3"/>
  <p:notesSz cx="6858000" cy="9144000"/>
  <p:defaultTextStyle>
    <a:defPPr>
      <a:defRPr lang="en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087"/>
    <p:restoredTop sz="94674"/>
  </p:normalViewPr>
  <p:slideViewPr>
    <p:cSldViewPr snapToGrid="0" snapToObjects="1">
      <p:cViewPr varScale="1">
        <p:scale>
          <a:sx n="112" d="100"/>
          <a:sy n="112" d="100"/>
        </p:scale>
        <p:origin x="10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4C6041-2962-A945-8DCB-7C53FCDF52BB}" type="datetimeFigureOut">
              <a:rPr lang="en-LT" smtClean="0"/>
              <a:t>13/04/2025</a:t>
            </a:fld>
            <a:endParaRPr lang="en-L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98E66F-3FCD-9C42-A63A-5A19709D8EC8}" type="slidenum">
              <a:rPr lang="en-LT" smtClean="0"/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2781598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SlideNumberArea1">
            <a:extLst>
              <a:ext uri="{FF2B5EF4-FFF2-40B4-BE49-F238E27FC236}">
                <a16:creationId xmlns:a16="http://schemas.microsoft.com/office/drawing/2014/main" id="{50A7A75F-7837-E64B-A8B5-573B97A46B7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buClr>
                <a:schemeClr val="tx1"/>
              </a:buCl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buClr>
                <a:schemeClr val="tx1"/>
              </a:buCl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buClr>
                <a:schemeClr val="tx1"/>
              </a:buCl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buClr>
                <a:schemeClr val="tx1"/>
              </a:buCl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buClr>
                <a:schemeClr val="tx1"/>
              </a:buCl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D4729BB-BB14-044A-B40D-7F94D8F74E34}" type="slidenum">
              <a:rPr kumimoji="0" lang="lt-LT" altLang="lt-L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lt-LT" altLang="lt-LT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8370" name="SlideImage1">
            <a:extLst>
              <a:ext uri="{FF2B5EF4-FFF2-40B4-BE49-F238E27FC236}">
                <a16:creationId xmlns:a16="http://schemas.microsoft.com/office/drawing/2014/main" id="{84729EF2-443C-B742-8067-DABB593F34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58371" name="NotesText1">
            <a:extLst>
              <a:ext uri="{FF2B5EF4-FFF2-40B4-BE49-F238E27FC236}">
                <a16:creationId xmlns:a16="http://schemas.microsoft.com/office/drawing/2014/main" id="{6A6911A3-8340-8443-9D53-C8DC121760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ClrTx/>
            </a:pPr>
            <a:endParaRPr lang="lt-LT" altLang="lt-LT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5239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SlideNumberArea1">
            <a:extLst>
              <a:ext uri="{FF2B5EF4-FFF2-40B4-BE49-F238E27FC236}">
                <a16:creationId xmlns:a16="http://schemas.microsoft.com/office/drawing/2014/main" id="{D320652B-958E-0E4F-A108-F490BD3748C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buClr>
                <a:schemeClr val="tx1"/>
              </a:buCl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buClr>
                <a:schemeClr val="tx1"/>
              </a:buCl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buClr>
                <a:schemeClr val="tx1"/>
              </a:buCl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buClr>
                <a:schemeClr val="tx1"/>
              </a:buCl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buClr>
                <a:schemeClr val="tx1"/>
              </a:buCl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2951BE2-C50F-0649-8407-BE713843B505}" type="slidenum">
              <a:rPr kumimoji="0" lang="lt-LT" altLang="lt-L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lt-LT" altLang="lt-LT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6562" name="SlideImage1">
            <a:extLst>
              <a:ext uri="{FF2B5EF4-FFF2-40B4-BE49-F238E27FC236}">
                <a16:creationId xmlns:a16="http://schemas.microsoft.com/office/drawing/2014/main" id="{49814892-628E-0C4B-95FF-E22F44774D7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66563" name="NotesText1">
            <a:extLst>
              <a:ext uri="{FF2B5EF4-FFF2-40B4-BE49-F238E27FC236}">
                <a16:creationId xmlns:a16="http://schemas.microsoft.com/office/drawing/2014/main" id="{21EE70FA-DDEB-E742-95E6-578D2D041A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ClrTx/>
            </a:pPr>
            <a:endParaRPr lang="lt-LT" altLang="lt-LT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2570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SlideNumberArea1">
            <a:extLst>
              <a:ext uri="{FF2B5EF4-FFF2-40B4-BE49-F238E27FC236}">
                <a16:creationId xmlns:a16="http://schemas.microsoft.com/office/drawing/2014/main" id="{D320652B-958E-0E4F-A108-F490BD3748C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buClr>
                <a:schemeClr val="tx1"/>
              </a:buCl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buClr>
                <a:schemeClr val="tx1"/>
              </a:buCl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buClr>
                <a:schemeClr val="tx1"/>
              </a:buCl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buClr>
                <a:schemeClr val="tx1"/>
              </a:buCl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buClr>
                <a:schemeClr val="tx1"/>
              </a:buCl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2951BE2-C50F-0649-8407-BE713843B505}" type="slidenum">
              <a:rPr kumimoji="0" lang="lt-LT" altLang="lt-L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lt-LT" altLang="lt-LT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6562" name="SlideImage1">
            <a:extLst>
              <a:ext uri="{FF2B5EF4-FFF2-40B4-BE49-F238E27FC236}">
                <a16:creationId xmlns:a16="http://schemas.microsoft.com/office/drawing/2014/main" id="{49814892-628E-0C4B-95FF-E22F44774D7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66563" name="NotesText1">
            <a:extLst>
              <a:ext uri="{FF2B5EF4-FFF2-40B4-BE49-F238E27FC236}">
                <a16:creationId xmlns:a16="http://schemas.microsoft.com/office/drawing/2014/main" id="{21EE70FA-DDEB-E742-95E6-578D2D041A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ClrTx/>
            </a:pPr>
            <a:endParaRPr lang="lt-LT" altLang="lt-LT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43604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inė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>
            <a:extLst>
              <a:ext uri="{FF2B5EF4-FFF2-40B4-BE49-F238E27FC236}">
                <a16:creationId xmlns:a16="http://schemas.microsoft.com/office/drawing/2014/main" id="{126BBAFF-9829-D44E-AB7C-DCDB2B22A6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58790"/>
            <a:ext cx="2736850" cy="136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06A2610-47A8-3946-AD53-7FA7F9F6E504}"/>
              </a:ext>
            </a:extLst>
          </p:cNvPr>
          <p:cNvSpPr/>
          <p:nvPr userDrawn="1"/>
        </p:nvSpPr>
        <p:spPr>
          <a:xfrm>
            <a:off x="1890713" y="3494090"/>
            <a:ext cx="1316037" cy="1412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5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6476" y="4043088"/>
            <a:ext cx="6420716" cy="2305050"/>
          </a:xfrm>
        </p:spPr>
        <p:txBody>
          <a:bodyPr>
            <a:normAutofit/>
          </a:bodyPr>
          <a:lstStyle>
            <a:lvl1pPr algn="l">
              <a:defRPr sz="4050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39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as ir paveikslėli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387852" y="0"/>
            <a:ext cx="5756148" cy="6858000"/>
          </a:xfrm>
        </p:spPr>
        <p:txBody>
          <a:bodyPr rtlCol="0">
            <a:normAutofit/>
          </a:bodyPr>
          <a:lstStyle/>
          <a:p>
            <a:pPr lvl="0"/>
            <a:r>
              <a:rPr lang="lt-LT" noProof="0"/>
              <a:t>Spustelėkite piktogr. norėdami įtraukti pav.</a:t>
            </a:r>
            <a:endParaRPr lang="en-US" noProof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182" y="1314513"/>
            <a:ext cx="2682306" cy="1405621"/>
          </a:xfrm>
        </p:spPr>
        <p:txBody>
          <a:bodyPr/>
          <a:lstStyle/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326898" y="3267940"/>
            <a:ext cx="2682306" cy="3144444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</p:txBody>
      </p:sp>
    </p:spTree>
    <p:extLst>
      <p:ext uri="{BB962C8B-B14F-4D97-AF65-F5344CB8AC3E}">
        <p14:creationId xmlns:p14="http://schemas.microsoft.com/office/powerpoint/2010/main" val="3097428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67171" y="755796"/>
            <a:ext cx="3999635" cy="3761509"/>
          </a:xfrm>
        </p:spPr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867708" y="2636548"/>
            <a:ext cx="3688556" cy="3574618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</p:txBody>
      </p:sp>
    </p:spTree>
    <p:extLst>
      <p:ext uri="{BB962C8B-B14F-4D97-AF65-F5344CB8AC3E}">
        <p14:creationId xmlns:p14="http://schemas.microsoft.com/office/powerpoint/2010/main" val="22897447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>
            <a:extLst>
              <a:ext uri="{FF2B5EF4-FFF2-40B4-BE49-F238E27FC236}">
                <a16:creationId xmlns:a16="http://schemas.microsoft.com/office/drawing/2014/main" id="{94F9A59E-C91A-D446-AD85-4AC80102424C}"/>
              </a:ext>
            </a:extLst>
          </p:cNvPr>
          <p:cNvSpPr/>
          <p:nvPr userDrawn="1"/>
        </p:nvSpPr>
        <p:spPr>
          <a:xfrm>
            <a:off x="1" y="0"/>
            <a:ext cx="2276475" cy="9350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500"/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65BCAF15-154A-7A4A-96AA-FB497F707AA8}"/>
              </a:ext>
            </a:extLst>
          </p:cNvPr>
          <p:cNvSpPr/>
          <p:nvPr userDrawn="1"/>
        </p:nvSpPr>
        <p:spPr>
          <a:xfrm>
            <a:off x="828676" y="1724025"/>
            <a:ext cx="1268413" cy="14128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500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1B02994C-B8D1-AE4B-8889-FBFBBA87AF15}"/>
              </a:ext>
            </a:extLst>
          </p:cNvPr>
          <p:cNvSpPr/>
          <p:nvPr userDrawn="1"/>
        </p:nvSpPr>
        <p:spPr>
          <a:xfrm>
            <a:off x="7056438" y="5038725"/>
            <a:ext cx="1270000" cy="14128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5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2563" y="2093595"/>
            <a:ext cx="6238875" cy="2707005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2716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veiksllis ir 3 stulpel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8">
            <a:extLst>
              <a:ext uri="{FF2B5EF4-FFF2-40B4-BE49-F238E27FC236}">
                <a16:creationId xmlns:a16="http://schemas.microsoft.com/office/drawing/2014/main" id="{92C5DA91-6DEA-5749-B9A7-0966FBB8F7A3}"/>
              </a:ext>
            </a:extLst>
          </p:cNvPr>
          <p:cNvSpPr/>
          <p:nvPr userDrawn="1"/>
        </p:nvSpPr>
        <p:spPr>
          <a:xfrm>
            <a:off x="496889" y="2773365"/>
            <a:ext cx="319087" cy="11588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500"/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1BF6F8A0-3765-854E-B8C9-F861797EB3B1}"/>
              </a:ext>
            </a:extLst>
          </p:cNvPr>
          <p:cNvSpPr/>
          <p:nvPr userDrawn="1"/>
        </p:nvSpPr>
        <p:spPr>
          <a:xfrm>
            <a:off x="3227388" y="2773365"/>
            <a:ext cx="317500" cy="11588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500"/>
          </a:p>
        </p:txBody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id="{B808B297-A653-AA40-91EF-ABF8C219E55F}"/>
              </a:ext>
            </a:extLst>
          </p:cNvPr>
          <p:cNvSpPr/>
          <p:nvPr userDrawn="1"/>
        </p:nvSpPr>
        <p:spPr>
          <a:xfrm>
            <a:off x="5972176" y="2773365"/>
            <a:ext cx="319088" cy="11588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50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628651" y="3075709"/>
            <a:ext cx="2395104" cy="3075854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3374448" y="3075709"/>
            <a:ext cx="2395104" cy="3075854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6120245" y="3075709"/>
            <a:ext cx="2395104" cy="3075854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3"/>
            <a:ext cx="9144000" cy="2276475"/>
          </a:xfrm>
        </p:spPr>
        <p:txBody>
          <a:bodyPr rtlCol="0">
            <a:normAutofit/>
          </a:bodyPr>
          <a:lstStyle/>
          <a:p>
            <a:pPr lvl="0"/>
            <a:r>
              <a:rPr lang="lt-LT" noProof="0"/>
              <a:t>Spustelėkite piktogr. norėdami įtraukti pav.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8181898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ys stulpel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>
            <a:extLst>
              <a:ext uri="{FF2B5EF4-FFF2-40B4-BE49-F238E27FC236}">
                <a16:creationId xmlns:a16="http://schemas.microsoft.com/office/drawing/2014/main" id="{628CD2FC-8A15-AF49-9884-6E53E3C4251F}"/>
              </a:ext>
            </a:extLst>
          </p:cNvPr>
          <p:cNvSpPr/>
          <p:nvPr userDrawn="1"/>
        </p:nvSpPr>
        <p:spPr>
          <a:xfrm>
            <a:off x="484189" y="1471613"/>
            <a:ext cx="319087" cy="1143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500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6BA624DF-95D5-7540-9CD8-61658A93A0D7}"/>
              </a:ext>
            </a:extLst>
          </p:cNvPr>
          <p:cNvSpPr/>
          <p:nvPr userDrawn="1"/>
        </p:nvSpPr>
        <p:spPr>
          <a:xfrm>
            <a:off x="3214689" y="1471613"/>
            <a:ext cx="319087" cy="1143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500"/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6E3AF484-8A5A-2E4B-9C32-807A538AB90A}"/>
              </a:ext>
            </a:extLst>
          </p:cNvPr>
          <p:cNvSpPr/>
          <p:nvPr userDrawn="1"/>
        </p:nvSpPr>
        <p:spPr>
          <a:xfrm>
            <a:off x="5961064" y="1471613"/>
            <a:ext cx="319087" cy="1143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500"/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B93C87E9-FB75-4C44-91F2-23F6E3F83D7E}"/>
              </a:ext>
            </a:extLst>
          </p:cNvPr>
          <p:cNvSpPr/>
          <p:nvPr userDrawn="1"/>
        </p:nvSpPr>
        <p:spPr>
          <a:xfrm>
            <a:off x="1" y="2"/>
            <a:ext cx="2454275" cy="8540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500"/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628651" y="1773531"/>
            <a:ext cx="2395104" cy="4323629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3374448" y="1773531"/>
            <a:ext cx="2395104" cy="4323629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6120245" y="1773531"/>
            <a:ext cx="2395104" cy="4323629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</p:txBody>
      </p:sp>
    </p:spTree>
    <p:extLst>
      <p:ext uri="{BB962C8B-B14F-4D97-AF65-F5344CB8AC3E}">
        <p14:creationId xmlns:p14="http://schemas.microsoft.com/office/powerpoint/2010/main" val="11523031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unkt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>
            <a:extLst>
              <a:ext uri="{FF2B5EF4-FFF2-40B4-BE49-F238E27FC236}">
                <a16:creationId xmlns:a16="http://schemas.microsoft.com/office/drawing/2014/main" id="{88380F0C-E250-F848-AA53-4816E892F1BD}"/>
              </a:ext>
            </a:extLst>
          </p:cNvPr>
          <p:cNvSpPr/>
          <p:nvPr userDrawn="1"/>
        </p:nvSpPr>
        <p:spPr>
          <a:xfrm>
            <a:off x="593725" y="1604965"/>
            <a:ext cx="319088" cy="11588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500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9A6584E9-0580-6D49-8FAD-F307D38FAA9D}"/>
              </a:ext>
            </a:extLst>
          </p:cNvPr>
          <p:cNvSpPr/>
          <p:nvPr userDrawn="1"/>
        </p:nvSpPr>
        <p:spPr>
          <a:xfrm>
            <a:off x="593725" y="3983038"/>
            <a:ext cx="319088" cy="1143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500"/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F1F91637-DCDD-9D45-B147-AF79375F02D8}"/>
              </a:ext>
            </a:extLst>
          </p:cNvPr>
          <p:cNvSpPr/>
          <p:nvPr userDrawn="1"/>
        </p:nvSpPr>
        <p:spPr>
          <a:xfrm>
            <a:off x="5008563" y="1604965"/>
            <a:ext cx="317500" cy="11588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500"/>
          </a:p>
        </p:txBody>
      </p:sp>
      <p:sp>
        <p:nvSpPr>
          <p:cNvPr id="10" name="Rectangle 16">
            <a:extLst>
              <a:ext uri="{FF2B5EF4-FFF2-40B4-BE49-F238E27FC236}">
                <a16:creationId xmlns:a16="http://schemas.microsoft.com/office/drawing/2014/main" id="{934474BA-6759-C245-9804-D1BE078875E1}"/>
              </a:ext>
            </a:extLst>
          </p:cNvPr>
          <p:cNvSpPr/>
          <p:nvPr userDrawn="1"/>
        </p:nvSpPr>
        <p:spPr>
          <a:xfrm>
            <a:off x="5008563" y="3983038"/>
            <a:ext cx="317500" cy="1143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500"/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753346" y="1907453"/>
            <a:ext cx="3297554" cy="1740450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753346" y="4284893"/>
            <a:ext cx="3297554" cy="1740450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5167314" y="1907453"/>
            <a:ext cx="3297554" cy="1740450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5167314" y="4284893"/>
            <a:ext cx="3297554" cy="1740450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</p:txBody>
      </p:sp>
    </p:spTree>
    <p:extLst>
      <p:ext uri="{BB962C8B-B14F-4D97-AF65-F5344CB8AC3E}">
        <p14:creationId xmlns:p14="http://schemas.microsoft.com/office/powerpoint/2010/main" val="41428523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k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quarter" idx="10"/>
          </p:nvPr>
        </p:nvSpPr>
        <p:spPr>
          <a:xfrm>
            <a:off x="628651" y="2156460"/>
            <a:ext cx="3757613" cy="3956050"/>
          </a:xfrm>
        </p:spPr>
        <p:txBody>
          <a:bodyPr rtlCol="0">
            <a:normAutofit/>
          </a:bodyPr>
          <a:lstStyle/>
          <a:p>
            <a:pPr lvl="0"/>
            <a:r>
              <a:rPr lang="lt-LT" noProof="0"/>
              <a:t>Spustelėkite piktogramą, jei norite pridėti diagramą</a:t>
            </a:r>
            <a:endParaRPr lang="en-US" noProof="0"/>
          </a:p>
        </p:txBody>
      </p:sp>
      <p:sp>
        <p:nvSpPr>
          <p:cNvPr id="5" name="Chart Placeholder 3"/>
          <p:cNvSpPr>
            <a:spLocks noGrp="1"/>
          </p:cNvSpPr>
          <p:nvPr>
            <p:ph type="chart" sz="quarter" idx="11"/>
          </p:nvPr>
        </p:nvSpPr>
        <p:spPr>
          <a:xfrm>
            <a:off x="4629384" y="2156460"/>
            <a:ext cx="3757613" cy="3956050"/>
          </a:xfrm>
        </p:spPr>
        <p:txBody>
          <a:bodyPr rtlCol="0">
            <a:normAutofit/>
          </a:bodyPr>
          <a:lstStyle/>
          <a:p>
            <a:pPr lvl="0"/>
            <a:r>
              <a:rPr lang="lt-LT" noProof="0"/>
              <a:t>Spustelėkite piktogramą, jei norite pridėti diagramą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3921631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ka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6" name="Chart Placeholder 5"/>
          <p:cNvSpPr>
            <a:spLocks noGrp="1"/>
          </p:cNvSpPr>
          <p:nvPr>
            <p:ph type="chart" sz="quarter" idx="10"/>
          </p:nvPr>
        </p:nvSpPr>
        <p:spPr>
          <a:xfrm>
            <a:off x="628651" y="2156460"/>
            <a:ext cx="7171135" cy="4019550"/>
          </a:xfrm>
        </p:spPr>
        <p:txBody>
          <a:bodyPr rtlCol="0">
            <a:normAutofit/>
          </a:bodyPr>
          <a:lstStyle/>
          <a:p>
            <a:pPr lvl="0"/>
            <a:r>
              <a:rPr lang="lt-LT" noProof="0"/>
              <a:t>Spustelėkite piktogramą, jei norite pridėti diagramą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5190948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ktū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4" name="SmartArt Placeholder 3"/>
          <p:cNvSpPr>
            <a:spLocks noGrp="1"/>
          </p:cNvSpPr>
          <p:nvPr>
            <p:ph type="dgm" sz="quarter" idx="10"/>
          </p:nvPr>
        </p:nvSpPr>
        <p:spPr>
          <a:xfrm>
            <a:off x="628652" y="2041528"/>
            <a:ext cx="6696941" cy="4221163"/>
          </a:xfrm>
        </p:spPr>
        <p:txBody>
          <a:bodyPr rtlCol="0">
            <a:normAutofit/>
          </a:bodyPr>
          <a:lstStyle/>
          <a:p>
            <a:pPr lvl="0"/>
            <a:r>
              <a:rPr lang="lt-LT" noProof="0"/>
              <a:t>Spustelėkite piktogramą, jei norite pridėti SmartArt grafinis elementas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7313262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ntel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6" name="Table Placeholder 5"/>
          <p:cNvSpPr>
            <a:spLocks noGrp="1"/>
          </p:cNvSpPr>
          <p:nvPr>
            <p:ph type="tbl" sz="quarter" idx="10"/>
          </p:nvPr>
        </p:nvSpPr>
        <p:spPr>
          <a:xfrm>
            <a:off x="628650" y="2041525"/>
            <a:ext cx="6697266" cy="4110038"/>
          </a:xfrm>
        </p:spPr>
        <p:txBody>
          <a:bodyPr rtlCol="0">
            <a:normAutofit/>
          </a:bodyPr>
          <a:lstStyle/>
          <a:p>
            <a:pPr lvl="0"/>
            <a:r>
              <a:rPr lang="lt-LT" noProof="0"/>
              <a:t>Spustelėkite piktogramą, jei norite pridėti lentelę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94493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inė skaidrė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>
            <a:extLst>
              <a:ext uri="{FF2B5EF4-FFF2-40B4-BE49-F238E27FC236}">
                <a16:creationId xmlns:a16="http://schemas.microsoft.com/office/drawing/2014/main" id="{F6AE7C34-EF88-2D40-B72B-4B1EB79E2F12}"/>
              </a:ext>
            </a:extLst>
          </p:cNvPr>
          <p:cNvSpPr/>
          <p:nvPr userDrawn="1"/>
        </p:nvSpPr>
        <p:spPr>
          <a:xfrm>
            <a:off x="4459289" y="2667000"/>
            <a:ext cx="1316037" cy="14128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500"/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1E10DEEC-9BFE-C248-BBB7-B02AF959C2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58790"/>
            <a:ext cx="2736850" cy="136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843897" y="3102776"/>
            <a:ext cx="4047259" cy="3481198"/>
          </a:xfrm>
        </p:spPr>
        <p:txBody>
          <a:bodyPr>
            <a:normAutofit/>
          </a:bodyPr>
          <a:lstStyle>
            <a:lvl1pPr algn="l">
              <a:defRPr sz="4050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0217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veikslėl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</p:spPr>
        <p:txBody>
          <a:bodyPr rtlCol="0">
            <a:normAutofit/>
          </a:bodyPr>
          <a:lstStyle/>
          <a:p>
            <a:pPr lvl="0"/>
            <a:r>
              <a:rPr lang="lt-LT" noProof="0"/>
              <a:t>Spustelėkite piktogr. norėdami įtraukti pav.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5242467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veikslėlių koliaž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4572000" cy="6850063"/>
          </a:xfrm>
        </p:spPr>
        <p:txBody>
          <a:bodyPr rtlCol="0">
            <a:normAutofit/>
          </a:bodyPr>
          <a:lstStyle/>
          <a:p>
            <a:pPr lvl="0"/>
            <a:r>
              <a:rPr lang="lt-LT" noProof="0"/>
              <a:t>Spustelėkite piktogr. norėdami įtraukti pav.</a:t>
            </a:r>
            <a:endParaRPr lang="en-US" noProof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4572000" y="2276475"/>
            <a:ext cx="4572000" cy="4573588"/>
          </a:xfrm>
        </p:spPr>
        <p:txBody>
          <a:bodyPr rtlCol="0">
            <a:normAutofit/>
          </a:bodyPr>
          <a:lstStyle/>
          <a:p>
            <a:pPr lvl="0"/>
            <a:r>
              <a:rPr lang="lt-LT" noProof="0"/>
              <a:t>Spustelėkite piktogr. norėdami įtraukti pav.</a:t>
            </a:r>
            <a:endParaRPr lang="en-US" noProof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4572000" y="3"/>
            <a:ext cx="4572000" cy="2276475"/>
          </a:xfrm>
        </p:spPr>
        <p:txBody>
          <a:bodyPr rtlCol="0">
            <a:normAutofit/>
          </a:bodyPr>
          <a:lstStyle/>
          <a:p>
            <a:pPr lvl="0"/>
            <a:r>
              <a:rPr lang="lt-LT" noProof="0"/>
              <a:t>Spustelėkite piktogr. norėdami įtraukti pav.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2590074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šraus turinio koliaž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4572000" cy="6850063"/>
          </a:xfrm>
        </p:spPr>
        <p:txBody>
          <a:bodyPr rtlCol="0">
            <a:normAutofit/>
          </a:bodyPr>
          <a:lstStyle/>
          <a:p>
            <a:pPr lvl="0"/>
            <a:r>
              <a:rPr lang="lt-LT" noProof="0"/>
              <a:t>Spustelėkite piktogr. norėdami įtraukti pav.</a:t>
            </a:r>
            <a:endParaRPr lang="en-US" noProof="0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4572000" y="2276475"/>
            <a:ext cx="4572000" cy="4573588"/>
          </a:xfrm>
        </p:spPr>
        <p:txBody>
          <a:bodyPr rtlCol="0">
            <a:normAutofit/>
          </a:bodyPr>
          <a:lstStyle/>
          <a:p>
            <a:pPr lvl="0"/>
            <a:r>
              <a:rPr lang="lt-LT" noProof="0"/>
              <a:t>Spustelėkite piktogr. norėdami įtraukti pav.</a:t>
            </a:r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817745" y="320041"/>
            <a:ext cx="4046220" cy="1691640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</p:txBody>
      </p:sp>
    </p:spTree>
    <p:extLst>
      <p:ext uri="{BB962C8B-B14F-4D97-AF65-F5344CB8AC3E}">
        <p14:creationId xmlns:p14="http://schemas.microsoft.com/office/powerpoint/2010/main" val="30100484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437ED06B-774F-5740-B6B3-97FEE23720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64" y="600075"/>
            <a:ext cx="2327275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1">
            <a:extLst>
              <a:ext uri="{FF2B5EF4-FFF2-40B4-BE49-F238E27FC236}">
                <a16:creationId xmlns:a16="http://schemas.microsoft.com/office/drawing/2014/main" id="{4B66228B-BF7B-894D-A260-EFA8A03F1722}"/>
              </a:ext>
            </a:extLst>
          </p:cNvPr>
          <p:cNvSpPr/>
          <p:nvPr userDrawn="1"/>
        </p:nvSpPr>
        <p:spPr>
          <a:xfrm>
            <a:off x="4387851" y="2855915"/>
            <a:ext cx="1268413" cy="1412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50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791942" y="4279274"/>
            <a:ext cx="4045744" cy="2033905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4791943" y="3221287"/>
            <a:ext cx="4047259" cy="833120"/>
          </a:xfrm>
        </p:spPr>
        <p:txBody>
          <a:bodyPr anchor="b">
            <a:normAutofit/>
          </a:bodyPr>
          <a:lstStyle>
            <a:lvl1pPr algn="l">
              <a:defRPr sz="4050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3740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149EBD2-F575-1C4C-98A7-BE9B61C10E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5439" y="6042027"/>
            <a:ext cx="684212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81EA705-C2F6-9148-9390-8B7873266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6042027"/>
            <a:ext cx="4622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6F709EF-BD62-D74E-89DB-28E43D8DA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5250" y="6042027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8DA47DC7-E236-7144-93DD-7E2F3D6150B1}" type="slidenum">
              <a:rPr lang="en-US" altLang="en-LT"/>
              <a:pPr>
                <a:defRPr/>
              </a:pPr>
              <a:t>‹#›</a:t>
            </a:fld>
            <a:endParaRPr lang="en-US" altLang="en-LT"/>
          </a:p>
        </p:txBody>
      </p:sp>
    </p:spTree>
    <p:extLst>
      <p:ext uri="{BB962C8B-B14F-4D97-AF65-F5344CB8AC3E}">
        <p14:creationId xmlns:p14="http://schemas.microsoft.com/office/powerpoint/2010/main" val="32756923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1_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urinio vietos rezervavimo ženklas 1"/>
          <p:cNvSpPr>
            <a:spLocks noGrp="1"/>
          </p:cNvSpPr>
          <p:nvPr>
            <p:ph/>
          </p:nvPr>
        </p:nvSpPr>
        <p:spPr>
          <a:xfrm>
            <a:off x="457200" y="274642"/>
            <a:ext cx="8229600" cy="5851525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</p:spTree>
    <p:extLst>
      <p:ext uri="{BB962C8B-B14F-4D97-AF65-F5344CB8AC3E}">
        <p14:creationId xmlns:p14="http://schemas.microsoft.com/office/powerpoint/2010/main" val="37673608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4/13/25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325867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4/13/25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339077"/>
      </p:ext>
    </p:extLst>
  </p:cSld>
  <p:clrMapOvr>
    <a:masterClrMapping/>
  </p:clrMapOvr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4/13/25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297442"/>
      </p:ext>
    </p:extLst>
  </p:cSld>
  <p:clrMapOvr>
    <a:masterClrMapping/>
  </p:clrMapOvr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4/13/25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2352812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inė skaidrė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7B8D4861-4A86-764B-B457-6A50489A3B13}"/>
              </a:ext>
            </a:extLst>
          </p:cNvPr>
          <p:cNvSpPr/>
          <p:nvPr userDrawn="1"/>
        </p:nvSpPr>
        <p:spPr>
          <a:xfrm>
            <a:off x="4572001" y="2870200"/>
            <a:ext cx="1057275" cy="133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500"/>
          </a:p>
        </p:txBody>
      </p:sp>
      <p:pic>
        <p:nvPicPr>
          <p:cNvPr id="5" name="Picture 7">
            <a:extLst>
              <a:ext uri="{FF2B5EF4-FFF2-40B4-BE49-F238E27FC236}">
                <a16:creationId xmlns:a16="http://schemas.microsoft.com/office/drawing/2014/main" id="{6EF7BC7A-0946-E342-AEC2-2E77A1313D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7463" y="585790"/>
            <a:ext cx="2228850" cy="111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843897" y="3338945"/>
            <a:ext cx="4047259" cy="3186462"/>
          </a:xfrm>
        </p:spPr>
        <p:txBody>
          <a:bodyPr>
            <a:normAutofit/>
          </a:bodyPr>
          <a:lstStyle>
            <a:lvl1pPr algn="l">
              <a:defRPr sz="4050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572000" cy="6858000"/>
          </a:xfrm>
        </p:spPr>
        <p:txBody>
          <a:bodyPr rtlCol="0">
            <a:normAutofit/>
          </a:bodyPr>
          <a:lstStyle/>
          <a:p>
            <a:pPr lvl="0"/>
            <a:r>
              <a:rPr lang="lt-LT" noProof="0"/>
              <a:t>Spustelėkite piktogr. norėdami įtraukti pav.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922612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4/13/25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21802"/>
      </p:ext>
    </p:extLst>
  </p:cSld>
  <p:clrMapOvr>
    <a:masterClrMapping/>
  </p:clrMapOvr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4/13/25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0509953"/>
      </p:ext>
    </p:extLst>
  </p:cSld>
  <p:clrMapOvr>
    <a:masterClrMapping/>
  </p:clrMapOvr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4/13/25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086619"/>
      </p:ext>
    </p:extLst>
  </p:cSld>
  <p:clrMapOvr>
    <a:masterClrMapping/>
  </p:clrMapOvr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4/13/25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0834400"/>
      </p:ext>
    </p:extLst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4/13/25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184389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4/13/25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123466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4/13/25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2998888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1_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urinio vietos rezervavimo ženklas 1"/>
          <p:cNvSpPr>
            <a:spLocks noGrp="1"/>
          </p:cNvSpPr>
          <p:nvPr>
            <p:ph/>
          </p:nvPr>
        </p:nvSpPr>
        <p:spPr>
          <a:xfrm>
            <a:off x="457200" y="274642"/>
            <a:ext cx="8229600" cy="5851525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</p:spTree>
    <p:extLst>
      <p:ext uri="{BB962C8B-B14F-4D97-AF65-F5344CB8AC3E}">
        <p14:creationId xmlns:p14="http://schemas.microsoft.com/office/powerpoint/2010/main" val="3997832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3480435" cy="6858000"/>
          </a:xfrm>
        </p:spPr>
        <p:txBody>
          <a:bodyPr rtlCol="0">
            <a:normAutofit/>
          </a:bodyPr>
          <a:lstStyle/>
          <a:p>
            <a:pPr lvl="0"/>
            <a:r>
              <a:rPr lang="lt-LT" noProof="0"/>
              <a:t>Spustelėkite piktogr. norėdami įtraukti pav.</a:t>
            </a:r>
            <a:endParaRPr lang="en-US" noProof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41045" y="1889760"/>
            <a:ext cx="4112895" cy="833120"/>
          </a:xfrm>
        </p:spPr>
        <p:txBody>
          <a:bodyPr/>
          <a:lstStyle/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4541521" y="3024493"/>
            <a:ext cx="4112419" cy="3345510"/>
          </a:xfrm>
        </p:spPr>
        <p:txBody>
          <a:bodyPr/>
          <a:lstStyle>
            <a:lvl1pPr marL="342900" marR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tx1"/>
              </a:buClr>
              <a:buSzPct val="108000"/>
              <a:buFont typeface="+mj-lt"/>
              <a:buAutoNum type="arabicPeriod"/>
              <a:tabLst/>
              <a:defRPr/>
            </a:lvl1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003707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1" y="1186842"/>
            <a:ext cx="6790459" cy="1126868"/>
          </a:xfrm>
        </p:spPr>
        <p:txBody>
          <a:bodyPr/>
          <a:lstStyle/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628651" y="2512405"/>
            <a:ext cx="6790459" cy="3597450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</p:txBody>
      </p:sp>
    </p:spTree>
    <p:extLst>
      <p:ext uri="{BB962C8B-B14F-4D97-AF65-F5344CB8AC3E}">
        <p14:creationId xmlns:p14="http://schemas.microsoft.com/office/powerpoint/2010/main" val="3993458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veikslėli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2445" y="1392063"/>
            <a:ext cx="5097157" cy="1216922"/>
          </a:xfrm>
        </p:spPr>
        <p:txBody>
          <a:bodyPr anchor="b"/>
          <a:lstStyle/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132426" y="2909458"/>
            <a:ext cx="5097066" cy="3178897"/>
          </a:xfrm>
        </p:spPr>
        <p:txBody>
          <a:bodyPr>
            <a:normAutofit/>
          </a:bodyPr>
          <a:lstStyle>
            <a:lvl1pPr>
              <a:defRPr sz="1500"/>
            </a:lvl1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1" y="7941"/>
            <a:ext cx="2276475" cy="6842125"/>
          </a:xfrm>
        </p:spPr>
        <p:txBody>
          <a:bodyPr rtlCol="0">
            <a:normAutofit/>
          </a:bodyPr>
          <a:lstStyle/>
          <a:p>
            <a:pPr lvl="0"/>
            <a:r>
              <a:rPr lang="lt-LT" noProof="0"/>
              <a:t>Spustelėkite piktogr. norėdami įtraukti pav.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865780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yriaus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>
            <a:extLst>
              <a:ext uri="{FF2B5EF4-FFF2-40B4-BE49-F238E27FC236}">
                <a16:creationId xmlns:a16="http://schemas.microsoft.com/office/drawing/2014/main" id="{94EF0EE6-A102-0940-A3A1-78AF52BDA4B5}"/>
              </a:ext>
            </a:extLst>
          </p:cNvPr>
          <p:cNvSpPr/>
          <p:nvPr userDrawn="1"/>
        </p:nvSpPr>
        <p:spPr>
          <a:xfrm>
            <a:off x="431801" y="573090"/>
            <a:ext cx="1270000" cy="1412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500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9B571FBB-47C1-494D-A685-6F690E35B4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1588" y="5875338"/>
            <a:ext cx="10858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29403" y="1003148"/>
            <a:ext cx="3773772" cy="3657600"/>
          </a:xfrm>
        </p:spPr>
        <p:txBody>
          <a:bodyPr>
            <a:normAutofit/>
          </a:bodyPr>
          <a:lstStyle>
            <a:lvl1pPr>
              <a:defRPr sz="4050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9536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yriaus pavadinima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B5A8193-6C01-6440-B2E6-6ABD8B041CDF}"/>
              </a:ext>
            </a:extLst>
          </p:cNvPr>
          <p:cNvSpPr/>
          <p:nvPr userDrawn="1"/>
        </p:nvSpPr>
        <p:spPr>
          <a:xfrm>
            <a:off x="431801" y="573090"/>
            <a:ext cx="1270000" cy="1412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50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7457359" y="4727407"/>
            <a:ext cx="1457325" cy="1765468"/>
          </a:xfrm>
          <a:noFill/>
          <a:ln>
            <a:noFill/>
          </a:ln>
        </p:spPr>
        <p:txBody>
          <a:bodyPr anchor="b">
            <a:normAutofit/>
          </a:bodyPr>
          <a:lstStyle>
            <a:lvl1pPr algn="r">
              <a:defRPr sz="7200" b="1">
                <a:solidFill>
                  <a:schemeClr val="tx1"/>
                </a:solidFill>
                <a:latin typeface="GT Walsheim" charset="0"/>
                <a:ea typeface="GT Walsheim" charset="0"/>
                <a:cs typeface="GT Walsheim" charset="0"/>
              </a:defRPr>
            </a:lvl1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29403" y="1003148"/>
            <a:ext cx="3773772" cy="3657600"/>
          </a:xfrm>
        </p:spPr>
        <p:txBody>
          <a:bodyPr>
            <a:normAutofit/>
          </a:bodyPr>
          <a:lstStyle>
            <a:lvl1pPr>
              <a:defRPr sz="4050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4017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yriaus pavadinima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4E3F9F7-F7FD-D843-960C-B724ED90E8F6}"/>
              </a:ext>
            </a:extLst>
          </p:cNvPr>
          <p:cNvSpPr/>
          <p:nvPr userDrawn="1"/>
        </p:nvSpPr>
        <p:spPr>
          <a:xfrm>
            <a:off x="431801" y="573090"/>
            <a:ext cx="1270000" cy="1412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50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858000"/>
          </a:xfrm>
        </p:spPr>
        <p:txBody>
          <a:bodyPr rtlCol="0">
            <a:normAutofit/>
          </a:bodyPr>
          <a:lstStyle/>
          <a:p>
            <a:pPr lvl="0"/>
            <a:r>
              <a:rPr lang="lt-LT" noProof="0"/>
              <a:t>Spustelėkite piktogr. norėdami įtraukti pav.</a:t>
            </a:r>
            <a:endParaRPr lang="en-US" noProof="0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29403" y="1003148"/>
            <a:ext cx="3773772" cy="3657600"/>
          </a:xfrm>
        </p:spPr>
        <p:txBody>
          <a:bodyPr>
            <a:normAutofit/>
          </a:bodyPr>
          <a:lstStyle>
            <a:lvl1pPr>
              <a:defRPr sz="4050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5669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Placeholder 1">
            <a:extLst>
              <a:ext uri="{FF2B5EF4-FFF2-40B4-BE49-F238E27FC236}">
                <a16:creationId xmlns:a16="http://schemas.microsoft.com/office/drawing/2014/main" id="{53294DE8-38AC-AE4B-B832-6081B65B250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1" y="715963"/>
            <a:ext cx="6697663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t-LT" altLang="lt-LT"/>
              <a:t>Spustelėję redag. ruoš. pavad. stilių</a:t>
            </a:r>
            <a:endParaRPr lang="en-US" altLang="lt-LT"/>
          </a:p>
        </p:txBody>
      </p:sp>
      <p:sp>
        <p:nvSpPr>
          <p:cNvPr id="29699" name="Text Placeholder 2">
            <a:extLst>
              <a:ext uri="{FF2B5EF4-FFF2-40B4-BE49-F238E27FC236}">
                <a16:creationId xmlns:a16="http://schemas.microsoft.com/office/drawing/2014/main" id="{AF8DD2C3-17A5-D347-BD8A-D28A162A1DD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1" y="2276475"/>
            <a:ext cx="6697663" cy="314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t-LT"/>
              <a:t>Click to 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A6A38DB-4ACF-3A44-B8E3-57C86D11F0B9}"/>
              </a:ext>
            </a:extLst>
          </p:cNvPr>
          <p:cNvSpPr txBox="1">
            <a:spLocks/>
          </p:cNvSpPr>
          <p:nvPr/>
        </p:nvSpPr>
        <p:spPr>
          <a:xfrm>
            <a:off x="5078414" y="6356352"/>
            <a:ext cx="2786062" cy="365125"/>
          </a:xfrm>
          <a:prstGeom prst="rect">
            <a:avLst/>
          </a:prstGeom>
        </p:spPr>
        <p:txBody>
          <a:bodyPr lIns="68580" tIns="34290" rIns="68580" bIns="34290" anchor="ctr"/>
          <a:lstStyle>
            <a:defPPr>
              <a:defRPr lang="lt-LT"/>
            </a:defPPr>
            <a:lvl1pPr marL="0" algn="ctr" defTabSz="914400" rtl="0" eaLnBrk="1" latinLnBrk="0" hangingPunct="1">
              <a:defRPr sz="1200" kern="1200">
                <a:solidFill>
                  <a:schemeClr val="bg1">
                    <a:lumMod val="50000"/>
                  </a:schemeClr>
                </a:solidFill>
                <a:latin typeface="GT Walsheim" charset="0"/>
                <a:ea typeface="GT Walsheim" charset="0"/>
                <a:cs typeface="GT Walsheim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sz="900"/>
          </a:p>
        </p:txBody>
      </p:sp>
      <p:pic>
        <p:nvPicPr>
          <p:cNvPr id="29701" name="Picture 10">
            <a:extLst>
              <a:ext uri="{FF2B5EF4-FFF2-40B4-BE49-F238E27FC236}">
                <a16:creationId xmlns:a16="http://schemas.microsoft.com/office/drawing/2014/main" id="{1804BA0F-38ED-0E40-85B0-332EC8C66D51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1588" y="522288"/>
            <a:ext cx="10858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8221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</p:sldLayoutIdLst>
  <p:hf hdr="0" ft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b="1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defRPr sz="1500" kern="1200">
          <a:solidFill>
            <a:srgbClr val="7F7F7F"/>
          </a:solidFill>
          <a:latin typeface="Arial" charset="0"/>
          <a:ea typeface="Arial" charset="0"/>
          <a:cs typeface="Arial" charset="0"/>
        </a:defRPr>
      </a:lvl1pPr>
      <a:lvl2pPr marL="34290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defRPr sz="1500" kern="1200">
          <a:solidFill>
            <a:srgbClr val="7F7F7F"/>
          </a:solidFill>
          <a:latin typeface="GT Walsheim" charset="0"/>
          <a:ea typeface="GT Walsheim" charset="0"/>
          <a:cs typeface="GT Walsheim" charset="0"/>
        </a:defRPr>
      </a:lvl2pPr>
      <a:lvl3pPr marL="68580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defRPr sz="1300" kern="1200">
          <a:solidFill>
            <a:srgbClr val="7F7F7F"/>
          </a:solidFill>
          <a:latin typeface="GT Walsheim" charset="0"/>
          <a:ea typeface="GT Walsheim" charset="0"/>
          <a:cs typeface="GT Walsheim" charset="0"/>
        </a:defRPr>
      </a:lvl3pPr>
      <a:lvl4pPr marL="102870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defRPr sz="1200" kern="1200">
          <a:solidFill>
            <a:srgbClr val="7F7F7F"/>
          </a:solidFill>
          <a:latin typeface="GT Walsheim" charset="0"/>
          <a:ea typeface="GT Walsheim" charset="0"/>
          <a:cs typeface="GT Walsheim" charset="0"/>
        </a:defRPr>
      </a:lvl4pPr>
      <a:lvl5pPr marL="137160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defRPr sz="1200" kern="1200">
          <a:solidFill>
            <a:srgbClr val="7F7F7F"/>
          </a:solidFill>
          <a:latin typeface="GT Walsheim" charset="0"/>
          <a:ea typeface="GT Walsheim" charset="0"/>
          <a:cs typeface="GT Walsheim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4/13/25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0116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Picture 12" descr="https://www.vu.lt/site_files/InfS/vaizdai_spaudai/VU_Logo_spalvotas.png">
            <a:extLst>
              <a:ext uri="{FF2B5EF4-FFF2-40B4-BE49-F238E27FC236}">
                <a16:creationId xmlns:a16="http://schemas.microsoft.com/office/drawing/2014/main" id="{ABB497D5-4297-A043-A488-1E28B3F5FE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-50800"/>
            <a:ext cx="2382838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6" name="Picture 14" descr="Vilniaus universiteto Teisės fakultetas">
            <a:extLst>
              <a:ext uri="{FF2B5EF4-FFF2-40B4-BE49-F238E27FC236}">
                <a16:creationId xmlns:a16="http://schemas.microsoft.com/office/drawing/2014/main" id="{B5826489-38C7-0B4F-A730-85B0C5EBF3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5" y="260352"/>
            <a:ext cx="1927225" cy="192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lideTitle1">
            <a:extLst>
              <a:ext uri="{FF2B5EF4-FFF2-40B4-BE49-F238E27FC236}">
                <a16:creationId xmlns:a16="http://schemas.microsoft.com/office/drawing/2014/main" id="{76EE240E-2C43-B845-8330-E6C0FB90F0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6443" y="2290970"/>
            <a:ext cx="7631113" cy="383202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sz="4400">
                <a:solidFill>
                  <a:schemeClr val="tx2"/>
                </a:solidFill>
                <a:latin typeface="Garamond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sz="4400">
                <a:solidFill>
                  <a:schemeClr val="tx2"/>
                </a:solidFill>
                <a:latin typeface="Garamond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sz="4400">
                <a:solidFill>
                  <a:schemeClr val="tx2"/>
                </a:solidFill>
                <a:latin typeface="Garamond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sz="4400">
                <a:solidFill>
                  <a:schemeClr val="tx2"/>
                </a:solidFill>
                <a:latin typeface="Garamond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sz="4400">
                <a:solidFill>
                  <a:schemeClr val="tx2"/>
                </a:solidFill>
                <a:latin typeface="Garamond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sz="4400">
                <a:solidFill>
                  <a:schemeClr val="tx2"/>
                </a:solidFill>
                <a:latin typeface="Garamond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sz="4400">
                <a:solidFill>
                  <a:schemeClr val="tx2"/>
                </a:solidFill>
                <a:latin typeface="Garamond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sz="4400">
                <a:solidFill>
                  <a:schemeClr val="tx2"/>
                </a:solidFill>
                <a:latin typeface="Garamond" charset="0"/>
              </a:defRPr>
            </a:lvl9pPr>
          </a:lstStyle>
          <a:p>
            <a:pPr>
              <a:buClr>
                <a:srgbClr val="7A003B"/>
              </a:buClr>
              <a:defRPr/>
            </a:pPr>
            <a:r>
              <a:rPr lang="lt-LT" altLang="lt-LT" sz="6000" b="1" kern="0" dirty="0">
                <a:solidFill>
                  <a:srgbClr val="660033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Kriminologijos koliokviumo aptarimas</a:t>
            </a:r>
            <a:r>
              <a:rPr lang="lt-LT" altLang="lt-LT" sz="3600" b="1" kern="0" dirty="0">
                <a:solidFill>
                  <a:srgbClr val="660033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br>
              <a:rPr lang="lt-LT" altLang="lt-LT" sz="3600" b="1" kern="0" dirty="0">
                <a:solidFill>
                  <a:srgbClr val="660033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br>
              <a:rPr lang="lt-LT" altLang="lt-LT" sz="2400" b="1" kern="0" dirty="0">
                <a:solidFill>
                  <a:srgbClr val="660033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br>
              <a:rPr lang="lt-LT" altLang="lt-LT" sz="2400" b="1" kern="0" dirty="0">
                <a:solidFill>
                  <a:srgbClr val="660033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lt-LT" altLang="lt-LT" sz="2000" b="1" kern="0" dirty="0">
                <a:solidFill>
                  <a:srgbClr val="660033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2025-04-14</a:t>
            </a:r>
            <a:endParaRPr lang="lt-LT" altLang="lt-LT" sz="2400" b="1" kern="0" dirty="0">
              <a:solidFill>
                <a:srgbClr val="660033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846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12" descr="https://www.vu.lt/site_files/InfS/vaizdai_spaudai/VU_Logo_spalvotas.png">
            <a:extLst>
              <a:ext uri="{FF2B5EF4-FFF2-40B4-BE49-F238E27FC236}">
                <a16:creationId xmlns:a16="http://schemas.microsoft.com/office/drawing/2014/main" id="{A7422C30-9AD6-9448-80B7-51D42F0A97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4" y="-153988"/>
            <a:ext cx="1293813" cy="1381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39" name="Picture 14" descr="Vilniaus universiteto Teisės fakultetas">
            <a:extLst>
              <a:ext uri="{FF2B5EF4-FFF2-40B4-BE49-F238E27FC236}">
                <a16:creationId xmlns:a16="http://schemas.microsoft.com/office/drawing/2014/main" id="{421BBBF3-A65E-014D-9F18-21F9C9E5B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5" y="9527"/>
            <a:ext cx="1063625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0" name="Turinio vietos rezervavimo ženklas 5">
            <a:extLst>
              <a:ext uri="{FF2B5EF4-FFF2-40B4-BE49-F238E27FC236}">
                <a16:creationId xmlns:a16="http://schemas.microsoft.com/office/drawing/2014/main" id="{F9E4E04C-1B97-CD4E-B0EE-D813494C0034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318407" y="1139825"/>
            <a:ext cx="8507186" cy="5436073"/>
          </a:xfrm>
        </p:spPr>
        <p:txBody>
          <a:bodyPr>
            <a:normAutofit fontScale="92500"/>
          </a:bodyPr>
          <a:lstStyle/>
          <a:p>
            <a:pPr eaLnBrk="1" hangingPunct="1">
              <a:buClr>
                <a:schemeClr val="tx1"/>
              </a:buClr>
              <a:buFontTx/>
              <a:buNone/>
            </a:pPr>
            <a:r>
              <a:rPr lang="lt-LT" altLang="lt-LT" sz="2400" b="1" dirty="0">
                <a:solidFill>
                  <a:srgbClr val="0070C0"/>
                </a:solidFill>
                <a:cs typeface="Arial" panose="020B0604020202020204" pitchFamily="34" charset="0"/>
              </a:rPr>
              <a:t>Pirmiausia – vertinau tai, kaip nuosekliai, argumentuotai ir kompetentingai dėstote mintis</a:t>
            </a:r>
            <a:r>
              <a:rPr lang="lt-LT" altLang="lt-LT" sz="2400" b="1" dirty="0">
                <a:solidFill>
                  <a:srgbClr val="0070C0"/>
                </a:solidFill>
                <a:cs typeface="Arial" panose="020B0604020202020204" pitchFamily="34" charset="0"/>
                <a:sym typeface="Wingdings" pitchFamily="2" charset="2"/>
              </a:rPr>
              <a:t></a:t>
            </a:r>
            <a:endParaRPr lang="lt-LT" altLang="lt-LT" sz="2400" b="1" dirty="0">
              <a:solidFill>
                <a:srgbClr val="0070C0"/>
              </a:solidFill>
              <a:cs typeface="Arial" panose="020B0604020202020204" pitchFamily="34" charset="0"/>
            </a:endParaRPr>
          </a:p>
          <a:p>
            <a:pPr>
              <a:buClr>
                <a:schemeClr val="tx1"/>
              </a:buClr>
            </a:pPr>
            <a:r>
              <a:rPr lang="lt-LT" sz="2500" dirty="0">
                <a:solidFill>
                  <a:srgbClr val="660033"/>
                </a:solidFill>
                <a:cs typeface="Arial" panose="020B0604020202020204" pitchFamily="34" charset="0"/>
                <a:sym typeface="Wingdings" pitchFamily="2" charset="2"/>
              </a:rPr>
              <a:t>Ką gi sužinojote apie </a:t>
            </a:r>
            <a:r>
              <a:rPr lang="lt-LT" sz="2500" b="1" dirty="0">
                <a:solidFill>
                  <a:srgbClr val="660033"/>
                </a:solidFill>
                <a:cs typeface="Arial" panose="020B0604020202020204" pitchFamily="34" charset="0"/>
                <a:sym typeface="Wingdings" pitchFamily="2" charset="2"/>
              </a:rPr>
              <a:t>nusikalstamumo geografinį pasiskirstymą</a:t>
            </a:r>
            <a:r>
              <a:rPr lang="lt-LT" sz="2500" dirty="0">
                <a:solidFill>
                  <a:srgbClr val="660033"/>
                </a:solidFill>
                <a:cs typeface="Arial" panose="020B0604020202020204" pitchFamily="34" charset="0"/>
                <a:sym typeface="Wingdings" pitchFamily="2" charset="2"/>
              </a:rPr>
              <a:t>?</a:t>
            </a:r>
          </a:p>
          <a:p>
            <a:pPr>
              <a:buClr>
                <a:schemeClr val="tx1"/>
              </a:buClr>
            </a:pPr>
            <a:r>
              <a:rPr lang="lt-LT" sz="2100" dirty="0">
                <a:solidFill>
                  <a:srgbClr val="660033"/>
                </a:solidFill>
                <a:cs typeface="Arial" panose="020B0604020202020204" pitchFamily="34" charset="0"/>
                <a:sym typeface="Wingdings" pitchFamily="2" charset="2"/>
              </a:rPr>
              <a:t>Straipsnio antraštė bauginanti, turinys stereotipinis.</a:t>
            </a:r>
          </a:p>
          <a:p>
            <a:pPr>
              <a:buClr>
                <a:schemeClr val="tx1"/>
              </a:buClr>
            </a:pPr>
            <a:r>
              <a:rPr lang="lt-LT" sz="2100" dirty="0">
                <a:solidFill>
                  <a:srgbClr val="660033"/>
                </a:solidFill>
                <a:cs typeface="Arial" panose="020B0604020202020204" pitchFamily="34" charset="0"/>
                <a:sym typeface="Wingdings" pitchFamily="2" charset="2"/>
              </a:rPr>
              <a:t>Analizuojamos tik registruotos nusikalstamos veikos (netgi ne ištirtos).</a:t>
            </a:r>
          </a:p>
          <a:p>
            <a:pPr>
              <a:buClr>
                <a:schemeClr val="tx1"/>
              </a:buClr>
            </a:pPr>
            <a:r>
              <a:rPr lang="lt-LT" sz="2100" dirty="0">
                <a:solidFill>
                  <a:srgbClr val="660033"/>
                </a:solidFill>
                <a:cs typeface="Arial" panose="020B0604020202020204" pitchFamily="34" charset="0"/>
                <a:sym typeface="Wingdings" pitchFamily="2" charset="2"/>
              </a:rPr>
              <a:t>Analizuojamos tik 4 nusikalstamų veikų rūšys ir visos itin </a:t>
            </a:r>
            <a:r>
              <a:rPr lang="lt-LT" sz="2100" dirty="0" err="1">
                <a:solidFill>
                  <a:srgbClr val="660033"/>
                </a:solidFill>
                <a:cs typeface="Arial" panose="020B0604020202020204" pitchFamily="34" charset="0"/>
                <a:sym typeface="Wingdings" pitchFamily="2" charset="2"/>
              </a:rPr>
              <a:t>latentiškos</a:t>
            </a:r>
            <a:r>
              <a:rPr lang="lt-LT" sz="2100" dirty="0">
                <a:solidFill>
                  <a:srgbClr val="660033"/>
                </a:solidFill>
                <a:cs typeface="Arial" panose="020B0604020202020204" pitchFamily="34" charset="0"/>
                <a:sym typeface="Wingdings" pitchFamily="2" charset="2"/>
              </a:rPr>
              <a:t> (vagystės, narkotikai, smurtas, viešosios tvarkos pažeidimai). </a:t>
            </a:r>
          </a:p>
          <a:p>
            <a:pPr>
              <a:buClr>
                <a:schemeClr val="tx1"/>
              </a:buClr>
            </a:pPr>
            <a:r>
              <a:rPr lang="lt-LT" sz="2100" dirty="0">
                <a:solidFill>
                  <a:srgbClr val="660033"/>
                </a:solidFill>
                <a:cs typeface="Arial" panose="020B0604020202020204" pitchFamily="34" charset="0"/>
                <a:sym typeface="Wingdings" pitchFamily="2" charset="2"/>
              </a:rPr>
              <a:t>Nieko apie </a:t>
            </a:r>
            <a:r>
              <a:rPr lang="lt-LT" sz="2100" dirty="0" err="1">
                <a:solidFill>
                  <a:srgbClr val="660033"/>
                </a:solidFill>
                <a:cs typeface="Arial" panose="020B0604020202020204" pitchFamily="34" charset="0"/>
                <a:sym typeface="Wingdings" pitchFamily="2" charset="2"/>
              </a:rPr>
              <a:t>latentiškumą</a:t>
            </a:r>
            <a:r>
              <a:rPr lang="lt-LT" sz="2100" dirty="0">
                <a:solidFill>
                  <a:srgbClr val="660033"/>
                </a:solidFill>
                <a:cs typeface="Arial" panose="020B0604020202020204" pitchFamily="34" charset="0"/>
                <a:sym typeface="Wingdings" pitchFamily="2" charset="2"/>
              </a:rPr>
              <a:t>.</a:t>
            </a:r>
          </a:p>
          <a:p>
            <a:pPr>
              <a:buClr>
                <a:schemeClr val="tx1"/>
              </a:buClr>
            </a:pPr>
            <a:r>
              <a:rPr lang="lt-LT" sz="2100" dirty="0">
                <a:solidFill>
                  <a:srgbClr val="660033"/>
                </a:solidFill>
                <a:cs typeface="Arial" panose="020B0604020202020204" pitchFamily="34" charset="0"/>
                <a:sym typeface="Wingdings" pitchFamily="2" charset="2"/>
              </a:rPr>
              <a:t>Jei jau akivaizdu, kad registruotos nusikalstamos veikos nieko nesako, tai nėra prasmės toliau analizuoti kitus išvestinius rodiklius </a:t>
            </a:r>
          </a:p>
          <a:p>
            <a:pPr>
              <a:buClr>
                <a:schemeClr val="tx1"/>
              </a:buClr>
            </a:pPr>
            <a:r>
              <a:rPr lang="lt-LT" sz="2100" dirty="0">
                <a:solidFill>
                  <a:srgbClr val="660033"/>
                </a:solidFill>
                <a:cs typeface="Arial" panose="020B0604020202020204" pitchFamily="34" charset="0"/>
                <a:sym typeface="Wingdings" pitchFamily="2" charset="2"/>
              </a:rPr>
              <a:t>Stereotipai apie kaimą juokino ir šiurpino </a:t>
            </a:r>
          </a:p>
          <a:p>
            <a:pPr>
              <a:buClr>
                <a:schemeClr val="tx1"/>
              </a:buClr>
            </a:pPr>
            <a:r>
              <a:rPr lang="lt-LT" sz="2100" dirty="0">
                <a:solidFill>
                  <a:srgbClr val="660033"/>
                </a:solidFill>
                <a:cs typeface="Arial" panose="020B0604020202020204" pitchFamily="34" charset="0"/>
                <a:sym typeface="Wingdings" pitchFamily="2" charset="2"/>
              </a:rPr>
              <a:t>Artimiausia aplinka visada bus pavojingiausia, ne rajonas.</a:t>
            </a:r>
          </a:p>
          <a:p>
            <a:pPr>
              <a:buClr>
                <a:schemeClr val="tx1"/>
              </a:buClr>
            </a:pPr>
            <a:r>
              <a:rPr lang="lt-LT" sz="2100" dirty="0">
                <a:solidFill>
                  <a:srgbClr val="660033"/>
                </a:solidFill>
                <a:cs typeface="Arial" panose="020B0604020202020204" pitchFamily="34" charset="0"/>
                <a:sym typeface="Wingdings" pitchFamily="2" charset="2"/>
              </a:rPr>
              <a:t>Kur vyksta telekomunikacijų pagalba atliekamos nusikalstamos veikos? Veikos registruojamos pagal padarinius, jei jus kažkas apgauna skambindamas, kai esate JR 2 a., tai čia bus nesaugu </a:t>
            </a:r>
          </a:p>
          <a:p>
            <a:pPr lvl="1">
              <a:buClr>
                <a:schemeClr val="tx1"/>
              </a:buClr>
            </a:pPr>
            <a:endParaRPr lang="lt-LT" sz="2100" dirty="0">
              <a:solidFill>
                <a:srgbClr val="660033"/>
              </a:solidFill>
              <a:cs typeface="Arial" panose="020B0604020202020204" pitchFamily="34" charset="0"/>
            </a:endParaRPr>
          </a:p>
          <a:p>
            <a:pPr eaLnBrk="1" hangingPunct="1">
              <a:buClr>
                <a:srgbClr val="B31B3B"/>
              </a:buClr>
              <a:buFont typeface="Wingdings 3" pitchFamily="2" charset="2"/>
              <a:buChar char=""/>
            </a:pPr>
            <a:endParaRPr lang="lt-LT" altLang="lt-LT" sz="2400" dirty="0">
              <a:solidFill>
                <a:srgbClr val="660033"/>
              </a:solidFill>
              <a:cs typeface="Arial" panose="020B0604020202020204" pitchFamily="34" charset="0"/>
            </a:endParaRPr>
          </a:p>
          <a:p>
            <a:pPr eaLnBrk="1" hangingPunct="1">
              <a:buClr>
                <a:srgbClr val="B31B3B"/>
              </a:buClr>
              <a:buFont typeface="Wingdings 3" pitchFamily="2" charset="2"/>
              <a:buChar char=""/>
            </a:pPr>
            <a:endParaRPr lang="lt-LT" altLang="lt-LT" sz="2400" dirty="0">
              <a:solidFill>
                <a:srgbClr val="660033"/>
              </a:solidFill>
              <a:cs typeface="Arial" panose="020B0604020202020204" pitchFamily="34" charset="0"/>
            </a:endParaRPr>
          </a:p>
          <a:p>
            <a:pPr eaLnBrk="1" hangingPunct="1">
              <a:buClr>
                <a:srgbClr val="B31B3B"/>
              </a:buClr>
              <a:buFont typeface="Wingdings 3" pitchFamily="2" charset="2"/>
              <a:buChar char=""/>
            </a:pPr>
            <a:endParaRPr lang="lt-LT" altLang="lt-LT" sz="2400" dirty="0">
              <a:solidFill>
                <a:srgbClr val="660033"/>
              </a:solidFill>
              <a:cs typeface="Arial" panose="020B0604020202020204" pitchFamily="34" charset="0"/>
            </a:endParaRPr>
          </a:p>
          <a:p>
            <a:pPr eaLnBrk="1" hangingPunct="1">
              <a:buClr>
                <a:srgbClr val="B31B3B"/>
              </a:buClr>
              <a:buFont typeface="Wingdings 3" pitchFamily="2" charset="2"/>
              <a:buNone/>
            </a:pPr>
            <a:endParaRPr lang="de-DE" altLang="lt-LT" sz="2400" dirty="0">
              <a:solidFill>
                <a:srgbClr val="660033"/>
              </a:solidFill>
              <a:cs typeface="Arial" panose="020B0604020202020204" pitchFamily="34" charset="0"/>
            </a:endParaRPr>
          </a:p>
        </p:txBody>
      </p:sp>
      <p:sp>
        <p:nvSpPr>
          <p:cNvPr id="65541" name="Skaidrės numerio vietos rezervavimo ženklas 1">
            <a:extLst>
              <a:ext uri="{FF2B5EF4-FFF2-40B4-BE49-F238E27FC236}">
                <a16:creationId xmlns:a16="http://schemas.microsoft.com/office/drawing/2014/main" id="{3225902D-B290-1246-95BF-6F231C0677A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8631238" y="6042025"/>
            <a:ext cx="512762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accent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accent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accent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accent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2AE129CB-2AB6-3945-8274-718ACF253FE6}" type="slidenum">
              <a:rPr lang="en-US" altLang="lt-LT">
                <a:solidFill>
                  <a:srgbClr val="E2E3E2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altLang="lt-LT" dirty="0">
              <a:solidFill>
                <a:srgbClr val="E2E3E2"/>
              </a:solidFill>
            </a:endParaRPr>
          </a:p>
        </p:txBody>
      </p:sp>
      <p:sp>
        <p:nvSpPr>
          <p:cNvPr id="7" name="Rectangle2">
            <a:extLst>
              <a:ext uri="{FF2B5EF4-FFF2-40B4-BE49-F238E27FC236}">
                <a16:creationId xmlns:a16="http://schemas.microsoft.com/office/drawing/2014/main" id="{8D0C35CB-C66A-134C-8741-B7FF135A50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275" y="76200"/>
            <a:ext cx="49688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000">
                <a:solidFill>
                  <a:schemeClr val="accent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accent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accent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accent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accent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buClr>
                <a:schemeClr val="tx1"/>
              </a:buClr>
            </a:pPr>
            <a:r>
              <a:rPr lang="lt-LT" altLang="lt-LT" sz="1000" dirty="0">
                <a:solidFill>
                  <a:srgbClr val="660033"/>
                </a:solidFill>
                <a:latin typeface="Cambria" panose="02040503050406030204" pitchFamily="18" charset="0"/>
              </a:rPr>
              <a:t>           Kriminologijos koliokviumo aptarimas, dėst. Gintautas Sakalauskas, 2025-04-14</a:t>
            </a:r>
          </a:p>
        </p:txBody>
      </p:sp>
    </p:spTree>
    <p:extLst>
      <p:ext uri="{BB962C8B-B14F-4D97-AF65-F5344CB8AC3E}">
        <p14:creationId xmlns:p14="http://schemas.microsoft.com/office/powerpoint/2010/main" val="4005417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0" grpId="0" uiExpand="1" build="p"/>
      <p:bldP spid="65540" grpId="1" uiExpand="1" build="p"/>
      <p:bldP spid="7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12" descr="https://www.vu.lt/site_files/InfS/vaizdai_spaudai/VU_Logo_spalvotas.png">
            <a:extLst>
              <a:ext uri="{FF2B5EF4-FFF2-40B4-BE49-F238E27FC236}">
                <a16:creationId xmlns:a16="http://schemas.microsoft.com/office/drawing/2014/main" id="{A7422C30-9AD6-9448-80B7-51D42F0A97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4" y="-153988"/>
            <a:ext cx="1293813" cy="1381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39" name="Picture 14" descr="Vilniaus universiteto Teisės fakultetas">
            <a:extLst>
              <a:ext uri="{FF2B5EF4-FFF2-40B4-BE49-F238E27FC236}">
                <a16:creationId xmlns:a16="http://schemas.microsoft.com/office/drawing/2014/main" id="{421BBBF3-A65E-014D-9F18-21F9C9E5B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5" y="9527"/>
            <a:ext cx="1063625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0" name="Turinio vietos rezervavimo ženklas 5">
            <a:extLst>
              <a:ext uri="{FF2B5EF4-FFF2-40B4-BE49-F238E27FC236}">
                <a16:creationId xmlns:a16="http://schemas.microsoft.com/office/drawing/2014/main" id="{F9E4E04C-1B97-CD4E-B0EE-D813494C0034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318407" y="1139825"/>
            <a:ext cx="8507186" cy="5436073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</a:pPr>
            <a:r>
              <a:rPr lang="lt-LT" sz="2100" dirty="0">
                <a:solidFill>
                  <a:srgbClr val="660033"/>
                </a:solidFill>
                <a:cs typeface="Arial" panose="020B0604020202020204" pitchFamily="34" charset="0"/>
                <a:sym typeface="Wingdings" pitchFamily="2" charset="2"/>
              </a:rPr>
              <a:t>Aišku, kad viešosios tvarkos pažeidimų – ir latentinių, ir registruotų daugiau bus miestuose.</a:t>
            </a:r>
          </a:p>
          <a:p>
            <a:pPr>
              <a:buClr>
                <a:schemeClr val="tx1"/>
              </a:buClr>
            </a:pPr>
            <a:r>
              <a:rPr lang="lt-LT" sz="2100" dirty="0">
                <a:solidFill>
                  <a:srgbClr val="660033"/>
                </a:solidFill>
                <a:cs typeface="Arial" panose="020B0604020202020204" pitchFamily="34" charset="0"/>
                <a:sym typeface="Wingdings" pitchFamily="2" charset="2"/>
              </a:rPr>
              <a:t>Duomenys apie registruotus gyventojus ir jų judėjimą bus labai netikslūs.</a:t>
            </a:r>
          </a:p>
          <a:p>
            <a:pPr>
              <a:buClr>
                <a:schemeClr val="tx1"/>
              </a:buClr>
            </a:pPr>
            <a:r>
              <a:rPr lang="lt-LT" sz="2100" dirty="0">
                <a:solidFill>
                  <a:srgbClr val="660033"/>
                </a:solidFill>
                <a:cs typeface="Arial" panose="020B0604020202020204" pitchFamily="34" charset="0"/>
                <a:sym typeface="Wingdings" pitchFamily="2" charset="2"/>
              </a:rPr>
              <a:t>Apie ką yra nuotraukos?</a:t>
            </a:r>
          </a:p>
          <a:p>
            <a:pPr>
              <a:buClr>
                <a:schemeClr val="tx1"/>
              </a:buClr>
            </a:pPr>
            <a:r>
              <a:rPr lang="lt-LT" sz="2100" dirty="0">
                <a:solidFill>
                  <a:srgbClr val="660033"/>
                </a:solidFill>
                <a:cs typeface="Arial" panose="020B0604020202020204" pitchFamily="34" charset="0"/>
                <a:sym typeface="Wingdings" pitchFamily="2" charset="2"/>
              </a:rPr>
              <a:t>2015-2020 m. buvo reikšmingai keičiamas BK (vagystės dalykas du kartus padidintas, </a:t>
            </a:r>
            <a:r>
              <a:rPr lang="lt-LT" sz="2100" dirty="0" err="1">
                <a:solidFill>
                  <a:srgbClr val="660033"/>
                </a:solidFill>
                <a:cs typeface="Arial" panose="020B0604020202020204" pitchFamily="34" charset="0"/>
                <a:sym typeface="Wingdings" pitchFamily="2" charset="2"/>
              </a:rPr>
              <a:t>kriminalizuotas</a:t>
            </a:r>
            <a:r>
              <a:rPr lang="lt-LT" sz="2100" dirty="0">
                <a:solidFill>
                  <a:srgbClr val="660033"/>
                </a:solidFill>
                <a:cs typeface="Arial" panose="020B0604020202020204" pitchFamily="34" charset="0"/>
                <a:sym typeface="Wingdings" pitchFamily="2" charset="2"/>
              </a:rPr>
              <a:t> vairavimas išgėrus).</a:t>
            </a:r>
          </a:p>
          <a:p>
            <a:pPr>
              <a:buClr>
                <a:schemeClr val="tx1"/>
              </a:buClr>
            </a:pPr>
            <a:r>
              <a:rPr lang="lt-LT" sz="2100" dirty="0">
                <a:solidFill>
                  <a:srgbClr val="660033"/>
                </a:solidFill>
                <a:cs typeface="Arial" panose="020B0604020202020204" pitchFamily="34" charset="0"/>
                <a:sym typeface="Wingdings" pitchFamily="2" charset="2"/>
              </a:rPr>
              <a:t>2016 m. statistika negalima pasitikėti.</a:t>
            </a:r>
          </a:p>
          <a:p>
            <a:pPr>
              <a:buClr>
                <a:schemeClr val="tx1"/>
              </a:buClr>
            </a:pPr>
            <a:r>
              <a:rPr lang="lt-LT" sz="2100" dirty="0">
                <a:solidFill>
                  <a:srgbClr val="660033"/>
                </a:solidFill>
                <a:cs typeface="Arial" panose="020B0604020202020204" pitchFamily="34" charset="0"/>
                <a:sym typeface="Wingdings" pitchFamily="2" charset="2"/>
              </a:rPr>
              <a:t>Apie tai, nuo ko priklauso registravimas – 2 klausime, pradedant </a:t>
            </a:r>
            <a:r>
              <a:rPr lang="lt-LT" sz="2100" b="1" dirty="0">
                <a:solidFill>
                  <a:srgbClr val="660033"/>
                </a:solidFill>
                <a:cs typeface="Arial" panose="020B0604020202020204" pitchFamily="34" charset="0"/>
                <a:sym typeface="Wingdings" pitchFamily="2" charset="2"/>
              </a:rPr>
              <a:t>bendrais dalykais </a:t>
            </a:r>
            <a:r>
              <a:rPr lang="lt-LT" sz="2100" dirty="0">
                <a:solidFill>
                  <a:srgbClr val="660033"/>
                </a:solidFill>
                <a:cs typeface="Arial" panose="020B0604020202020204" pitchFamily="34" charset="0"/>
                <a:sym typeface="Wingdings" pitchFamily="2" charset="2"/>
              </a:rPr>
              <a:t>(kriminalizavimas, pasitikėjimas teisėsauga, subjektyvus patirtos žalos vertinimas, moralinės panikos bangos ir pan., baigiant specifiniais Vilniaus miestui – sostinė, infrastruktūra, renginiai, turizmas ir pan.</a:t>
            </a:r>
          </a:p>
          <a:p>
            <a:pPr>
              <a:buClr>
                <a:schemeClr val="tx1"/>
              </a:buClr>
            </a:pPr>
            <a:r>
              <a:rPr lang="lt-LT" sz="2100" dirty="0">
                <a:solidFill>
                  <a:srgbClr val="660033"/>
                </a:solidFill>
                <a:cs typeface="Arial" panose="020B0604020202020204" pitchFamily="34" charset="0"/>
                <a:sym typeface="Wingdings" pitchFamily="2" charset="2"/>
              </a:rPr>
              <a:t>Moksliniai straipsniai?</a:t>
            </a:r>
            <a:endParaRPr lang="lt-LT" sz="2100" dirty="0">
              <a:solidFill>
                <a:srgbClr val="660033"/>
              </a:solidFill>
              <a:cs typeface="Arial" panose="020B0604020202020204" pitchFamily="34" charset="0"/>
            </a:endParaRPr>
          </a:p>
          <a:p>
            <a:pPr eaLnBrk="1" hangingPunct="1">
              <a:buClr>
                <a:srgbClr val="B31B3B"/>
              </a:buClr>
              <a:buFont typeface="Wingdings 3" pitchFamily="2" charset="2"/>
              <a:buChar char=""/>
            </a:pPr>
            <a:endParaRPr lang="lt-LT" altLang="lt-LT" sz="2400" dirty="0">
              <a:solidFill>
                <a:srgbClr val="660033"/>
              </a:solidFill>
              <a:cs typeface="Arial" panose="020B0604020202020204" pitchFamily="34" charset="0"/>
            </a:endParaRPr>
          </a:p>
          <a:p>
            <a:pPr eaLnBrk="1" hangingPunct="1">
              <a:buClr>
                <a:srgbClr val="B31B3B"/>
              </a:buClr>
              <a:buFont typeface="Wingdings 3" pitchFamily="2" charset="2"/>
              <a:buChar char=""/>
            </a:pPr>
            <a:endParaRPr lang="lt-LT" altLang="lt-LT" sz="2400" dirty="0">
              <a:solidFill>
                <a:srgbClr val="660033"/>
              </a:solidFill>
              <a:cs typeface="Arial" panose="020B0604020202020204" pitchFamily="34" charset="0"/>
            </a:endParaRPr>
          </a:p>
          <a:p>
            <a:pPr eaLnBrk="1" hangingPunct="1">
              <a:buClr>
                <a:srgbClr val="B31B3B"/>
              </a:buClr>
              <a:buFont typeface="Wingdings 3" pitchFamily="2" charset="2"/>
              <a:buChar char=""/>
            </a:pPr>
            <a:endParaRPr lang="lt-LT" altLang="lt-LT" sz="2400" dirty="0">
              <a:solidFill>
                <a:srgbClr val="660033"/>
              </a:solidFill>
              <a:cs typeface="Arial" panose="020B0604020202020204" pitchFamily="34" charset="0"/>
            </a:endParaRPr>
          </a:p>
          <a:p>
            <a:pPr eaLnBrk="1" hangingPunct="1">
              <a:buClr>
                <a:srgbClr val="B31B3B"/>
              </a:buClr>
              <a:buFont typeface="Wingdings 3" pitchFamily="2" charset="2"/>
              <a:buNone/>
            </a:pPr>
            <a:endParaRPr lang="de-DE" altLang="lt-LT" sz="2400" dirty="0">
              <a:solidFill>
                <a:srgbClr val="660033"/>
              </a:solidFill>
              <a:cs typeface="Arial" panose="020B0604020202020204" pitchFamily="34" charset="0"/>
            </a:endParaRPr>
          </a:p>
        </p:txBody>
      </p:sp>
      <p:sp>
        <p:nvSpPr>
          <p:cNvPr id="65541" name="Skaidrės numerio vietos rezervavimo ženklas 1">
            <a:extLst>
              <a:ext uri="{FF2B5EF4-FFF2-40B4-BE49-F238E27FC236}">
                <a16:creationId xmlns:a16="http://schemas.microsoft.com/office/drawing/2014/main" id="{3225902D-B290-1246-95BF-6F231C0677A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8631238" y="6042025"/>
            <a:ext cx="512762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accent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accent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accent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accent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2AE129CB-2AB6-3945-8274-718ACF253FE6}" type="slidenum">
              <a:rPr lang="en-US" altLang="lt-LT">
                <a:solidFill>
                  <a:srgbClr val="E2E3E2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altLang="lt-LT" dirty="0">
              <a:solidFill>
                <a:srgbClr val="E2E3E2"/>
              </a:solidFill>
            </a:endParaRPr>
          </a:p>
        </p:txBody>
      </p:sp>
      <p:sp>
        <p:nvSpPr>
          <p:cNvPr id="7" name="Rectangle2">
            <a:extLst>
              <a:ext uri="{FF2B5EF4-FFF2-40B4-BE49-F238E27FC236}">
                <a16:creationId xmlns:a16="http://schemas.microsoft.com/office/drawing/2014/main" id="{8D0C35CB-C66A-134C-8741-B7FF135A50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275" y="76200"/>
            <a:ext cx="49688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000">
                <a:solidFill>
                  <a:schemeClr val="accent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accent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accent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accent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accent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buClr>
                <a:schemeClr val="tx1"/>
              </a:buClr>
            </a:pPr>
            <a:r>
              <a:rPr lang="lt-LT" altLang="lt-LT" sz="1000" dirty="0">
                <a:solidFill>
                  <a:srgbClr val="660033"/>
                </a:solidFill>
                <a:latin typeface="Cambria" panose="02040503050406030204" pitchFamily="18" charset="0"/>
              </a:rPr>
              <a:t>           Kriminologijos koliokviumo aptarimas, dėst. Gintautas Sakalauskas, 2025-04-14</a:t>
            </a:r>
          </a:p>
        </p:txBody>
      </p:sp>
    </p:spTree>
    <p:extLst>
      <p:ext uri="{BB962C8B-B14F-4D97-AF65-F5344CB8AC3E}">
        <p14:creationId xmlns:p14="http://schemas.microsoft.com/office/powerpoint/2010/main" val="3326299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0" grpId="0" uiExpand="1" build="p"/>
      <p:bldP spid="65540" grpId="1" uiExpand="1" build="p"/>
      <p:bldP spid="7" grpId="0" autoUpdateAnimBg="0"/>
    </p:bldLst>
  </p:timing>
</p:sld>
</file>

<file path=ppt/theme/theme1.xml><?xml version="1.0" encoding="utf-8"?>
<a:theme xmlns:a="http://schemas.openxmlformats.org/drawingml/2006/main" name="Custom Design">
  <a:themeElements>
    <a:clrScheme name="VU">
      <a:dk1>
        <a:srgbClr val="7A003B"/>
      </a:dk1>
      <a:lt1>
        <a:srgbClr val="FFFFFF"/>
      </a:lt1>
      <a:dk2>
        <a:srgbClr val="7A003B"/>
      </a:dk2>
      <a:lt2>
        <a:srgbClr val="FEFFFE"/>
      </a:lt2>
      <a:accent1>
        <a:srgbClr val="E03357"/>
      </a:accent1>
      <a:accent2>
        <a:srgbClr val="E2E3E2"/>
      </a:accent2>
      <a:accent3>
        <a:srgbClr val="3B3C3A"/>
      </a:accent3>
      <a:accent4>
        <a:srgbClr val="989998"/>
      </a:accent4>
      <a:accent5>
        <a:srgbClr val="D5D5D5"/>
      </a:accent5>
      <a:accent6>
        <a:srgbClr val="797979"/>
      </a:accent6>
      <a:hlink>
        <a:srgbClr val="E03357"/>
      </a:hlink>
      <a:folHlink>
        <a:srgbClr val="E2E3E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15353</TotalTime>
  <Words>270</Words>
  <Application>Microsoft Macintosh PowerPoint</Application>
  <PresentationFormat>On-screen Show (4:3)</PresentationFormat>
  <Paragraphs>30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12" baseType="lpstr">
      <vt:lpstr>Arial</vt:lpstr>
      <vt:lpstr>Calibri</vt:lpstr>
      <vt:lpstr>Calibri Light</vt:lpstr>
      <vt:lpstr>Cambria</vt:lpstr>
      <vt:lpstr>GT Walsheim</vt:lpstr>
      <vt:lpstr>Times New Roman</vt:lpstr>
      <vt:lpstr>Wingdings 3</vt:lpstr>
      <vt:lpstr>Custom Design</vt:lpstr>
      <vt:lpstr>1_Custom Design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Gintautas Sakalauskas</cp:lastModifiedBy>
  <cp:revision>73</cp:revision>
  <dcterms:created xsi:type="dcterms:W3CDTF">2020-04-26T18:42:57Z</dcterms:created>
  <dcterms:modified xsi:type="dcterms:W3CDTF">2025-04-14T11:36:47Z</dcterms:modified>
</cp:coreProperties>
</file>