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6"/>
  </p:notesMasterIdLst>
  <p:sldIdLst>
    <p:sldId id="831" r:id="rId3"/>
    <p:sldId id="838" r:id="rId4"/>
    <p:sldId id="844" r:id="rId5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267"/>
  </p:normalViewPr>
  <p:slideViewPr>
    <p:cSldViewPr snapToGrid="0" snapToObjects="1">
      <p:cViewPr varScale="1">
        <p:scale>
          <a:sx n="61" d="100"/>
          <a:sy n="61" d="100"/>
        </p:scale>
        <p:origin x="31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2022-11-27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Nepilnamečių baudžiamosios atsakomybės ypatumų kurso koliokviumo aptarimas </a:t>
            </a: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2022-11-28</a:t>
            </a: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19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Publikacija „</a:t>
            </a:r>
            <a:r>
              <a:rPr lang="lt-LT" sz="1900" b="1" dirty="0">
                <a:solidFill>
                  <a:srgbClr val="7B1042"/>
                </a:solidFill>
                <a:latin typeface="Cambria" panose="02040503050406030204" pitchFamily="18" charset="0"/>
              </a:rPr>
              <a:t>D. Pūras – apie visuomenę sukrėtusį 15-metės nužudymą: kas vyksta su mūsų paaugliais?</a:t>
            </a:r>
            <a:r>
              <a:rPr lang="en-LT" sz="1900" dirty="0">
                <a:solidFill>
                  <a:srgbClr val="7B1042"/>
                </a:solidFill>
                <a:latin typeface="Cambria" panose="02040503050406030204" pitchFamily="18" charset="0"/>
              </a:rPr>
              <a:t> </a:t>
            </a:r>
            <a:r>
              <a:rPr lang="en-LT" sz="1900" b="1" dirty="0">
                <a:solidFill>
                  <a:srgbClr val="7B1042"/>
                </a:solidFill>
                <a:latin typeface="Cambria" panose="02040503050406030204" pitchFamily="18" charset="0"/>
              </a:rPr>
              <a:t>”, </a:t>
            </a:r>
            <a:r>
              <a:rPr lang="en-LT" sz="1400" b="1" dirty="0">
                <a:solidFill>
                  <a:srgbClr val="7B1042"/>
                </a:solidFill>
                <a:latin typeface="Cambria" panose="02040503050406030204" pitchFamily="18" charset="0"/>
              </a:rPr>
              <a:t>2022 m. liepos 12 d. Inga Saukienė, 15min.lt</a:t>
            </a:r>
            <a:endParaRPr lang="lt-LT" altLang="lt-LT" sz="1400" b="1" dirty="0">
              <a:solidFill>
                <a:srgbClr val="7B104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 (1):</a:t>
            </a:r>
          </a:p>
          <a:p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Jaunuolių nusikalstamo elgesio ypatumai (žr. skaidres ir straipsnius).</a:t>
            </a:r>
          </a:p>
          <a:p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Teisės aktuose numatytus tikslus ir priemones - žr. LR BK ir LR vaiko minimalios ir vidutinės priežiūros įstatymą.</a:t>
            </a:r>
          </a:p>
          <a:p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Tai, kas gal nebuvo taip akivaizdu: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Inga Saukienė yra viena geriausių žurnalisčių, nesu matęs jos prastos publikacijos 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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Prof. dr. Dainius Pūras yra vienas geriausių vaikų psichiatrų, yra aktuvus žmogaus teisių gynimo srityje 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Nepilnamečiai, paaugliai, jaunuoliai;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Konstitucija ir įstatymai savaime negarantuoja teisių ir pagarbos visiems;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Savižudybės ir nužudymai kriminologine prasme yra tas pats;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Kokia tikroji registruota ir latentinė nepilnamečių delinkvencijos statistika?;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10 proc. </a:t>
            </a:r>
            <a:r>
              <a:rPr lang="en-GB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J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aunuolių pasižymi intensyviu nusikalstamu elgesiu ar turi kitų rimtų socialinių ir (ar) psichologinių problemų;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Kaltininkai ir aukos dažnai yra ta pati grupė (tai rodo ISRD tyrimai);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Vaiko raidos centras ir dienos stacionaras nėra socializacijos centras.</a:t>
            </a:r>
          </a:p>
          <a:p>
            <a:pPr marL="342900" indent="-342900">
              <a:buAutoNum type="alphaLcParenR"/>
            </a:pPr>
            <a:endParaRPr lang="en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546" y="126276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2022-11-28</a:t>
            </a:r>
          </a:p>
        </p:txBody>
      </p:sp>
    </p:spTree>
    <p:extLst>
      <p:ext uri="{BB962C8B-B14F-4D97-AF65-F5344CB8AC3E}">
        <p14:creationId xmlns:p14="http://schemas.microsoft.com/office/powerpoint/2010/main" val="19953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2017986"/>
            <a:ext cx="8782642" cy="296391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40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Ačiū už sąžiningumą, domėjimąsi,  kūrybingumą ir tvarkingą tekstą!</a:t>
            </a:r>
          </a:p>
          <a:p>
            <a:pPr algn="ctr"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sz="66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sz="6600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546" y="126276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2022-11-28</a:t>
            </a:r>
          </a:p>
        </p:txBody>
      </p:sp>
    </p:spTree>
    <p:extLst>
      <p:ext uri="{BB962C8B-B14F-4D97-AF65-F5344CB8AC3E}">
        <p14:creationId xmlns:p14="http://schemas.microsoft.com/office/powerpoint/2010/main" val="41930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251</Words>
  <Application>Microsoft Macintosh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GT Walsheim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40</cp:revision>
  <dcterms:created xsi:type="dcterms:W3CDTF">2020-04-26T18:42:57Z</dcterms:created>
  <dcterms:modified xsi:type="dcterms:W3CDTF">2022-11-27T22:55:54Z</dcterms:modified>
</cp:coreProperties>
</file>