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7"/>
  </p:notesMasterIdLst>
  <p:sldIdLst>
    <p:sldId id="831" r:id="rId3"/>
    <p:sldId id="835" r:id="rId4"/>
    <p:sldId id="838" r:id="rId5"/>
    <p:sldId id="837" r:id="rId6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26/04/2020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0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png"/><Relationship Id="rId9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2020-04-27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3324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kritiškai buvo galima vertinti pateiktame tekste: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Antraštė: kaip įvertinti, kad mikrorajonas yra (ne)pavojingas? 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Pagal užterštumą, eismo intensyvumą, pastatų ir kitų konstrukcijų kokybę, statybinių medžiagų ekologiškumą, ženklinimą, gyventojų pilietiškumą, tam tikrų objektų buvimą, paslaugų infrastruktūrą, klimato kaitos poveikį ir </a:t>
            </a:r>
            <a:r>
              <a:rPr lang="lt-LT" altLang="lt-LT" sz="20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lt-LT" altLang="lt-LT" sz="20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.? Bet „lengviausia“ sieti su registruotais nusikaltimais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>
              <a:buClr>
                <a:schemeClr val="tx1"/>
              </a:buClr>
            </a:pPr>
            <a:r>
              <a:rPr lang="lt-LT" altLang="lt-LT" sz="20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Tradiciniai dalykai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apie kuriuos daug kalbėjom paskaitose ir jie buvo minimi straipsniuose:</a:t>
            </a:r>
          </a:p>
          <a:p>
            <a:pPr lvl="1">
              <a:buClr>
                <a:schemeClr val="tx1"/>
              </a:buClr>
            </a:pPr>
            <a:r>
              <a:rPr lang="lt-LT" altLang="lt-LT" sz="16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Registruotas nusikalstamumas 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nieko rimto nerodo;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Jis priklauso nuo įvairiausių veiksnių, įskaitant ir formalios bei neformalios kontrolės santykį ir intensyvumą;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Reikia lyginti bent 5-10 metų laikotarpį;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Reikia atsižvelgti į BK pakeitimus;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Privalo būti ir santykiniai skaičiai, ne tik absoliutūs;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Vidinė gyventojų migracija iškreipia ir santykinius skaičius;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Nusikalstamumas apima labai įvairias kategorijas nusikalstamų veikų, absoliuti jų dauguma nėra sunkios;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Daugiausia nusikalstamo elgesio nutinka artimoje aplinkoje, o ne gatvėje, </a:t>
            </a:r>
            <a:r>
              <a:rPr lang="lt-LT" altLang="lt-LT" sz="16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interakcijoje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tarp artimų ar pažįstamų žmonių, ypatingai – labiausiai visus gąsdinančio smurto;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Nėra tikrojo nusikalstamumo – latentinės dalies, kurią taip pat galima tirti, bet tikra ne trumpa 6 respondentų apklausa...</a:t>
            </a:r>
          </a:p>
          <a:p>
            <a:pPr lvl="1">
              <a:buClr>
                <a:schemeClr val="tx1"/>
              </a:buClr>
            </a:pPr>
            <a:endParaRPr lang="lt-LT" altLang="lt-LT" sz="16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</p:spTree>
    <p:extLst>
      <p:ext uri="{BB962C8B-B14F-4D97-AF65-F5344CB8AC3E}">
        <p14:creationId xmlns:p14="http://schemas.microsoft.com/office/powerpoint/2010/main" val="400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Bet realus pavojus priklauso nuo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gyvensenos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daugiausia ne tik kaltininkų, bet ir nukentėjusiųjų – jauni žmonės;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Pavojaus baimė, jos apimtys ir dinamika yra labai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subjektyvi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ir priklauso nuo įvairių subjektyvių veiksnių (charakterio, asmeninių patirčių, psichinių savybių ir pan.);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Žurnalistinės grimasos:</a:t>
            </a:r>
          </a:p>
          <a:p>
            <a:pPr lvl="1"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Taip ir lieka neaišku, kurie gi tie rajonai pavojingiausi ir kurie gi drąsiausi iš tų apklaustųjų juos renkasi;</a:t>
            </a:r>
          </a:p>
          <a:p>
            <a:pPr lvl="1"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Nuotraukos formuoja slogią nuotaiką – ką gi norima pasakyti kryžiumi, pastatytu sausio 13osios aukoms atminti?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Formuojama tradicinė nuomonė, kad nusikalstamumo grėsmė kyla iš tam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tikros grupės žmonių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– asocialių, narkomanų ir pan.</a:t>
            </a:r>
          </a:p>
          <a:p>
            <a:pPr>
              <a:buClr>
                <a:schemeClr val="tx1"/>
              </a:buClr>
            </a:pPr>
            <a:r>
              <a:rPr lang="lt-LT" altLang="lt-LT" sz="2400" b="1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Antisocialumas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yra psichikos liga – tokių asmenų pagrindinis siekis yra „lipti per galvas“ arba sąmoningai manipuliuoti aplinkiniais, „maustyti visus“. Tarp nekilnojamojo turto pardavėjų jų turbūt ne ką mažiau nei kalėjimuose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</p:spTree>
    <p:extLst>
      <p:ext uri="{BB962C8B-B14F-4D97-AF65-F5344CB8AC3E}">
        <p14:creationId xmlns:p14="http://schemas.microsoft.com/office/powerpoint/2010/main" val="1449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33241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Didžioji dalis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narkomanų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nėra tie, kuriuos matome gatvėje, akivaizdžiai išsiskiriančius savo fiziniais pokyčiais. Čia kelios narkomanų nuotraukos, nebūtumėt norėję gyventi šalia jų?...</a:t>
            </a: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10F2A-6CAB-E14E-BBD7-D9B4270B4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46" y="2244785"/>
            <a:ext cx="2929029" cy="1830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C8AD4-5117-3244-8BF0-76F3AE952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961" y="2188976"/>
            <a:ext cx="2133600" cy="226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3C50B-172F-484D-B2EF-86AF151DA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524" y="2188976"/>
            <a:ext cx="2421430" cy="1559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AECB9-7531-DA4E-AC4F-887816DA6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46" y="4243503"/>
            <a:ext cx="2641445" cy="1981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396C3-526E-834A-A4B7-CEEF6E536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0825" y="4522659"/>
            <a:ext cx="2406575" cy="1559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7FA1F-7C30-A140-9DA9-03723D1FD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6341" y="3925307"/>
            <a:ext cx="1478571" cy="1697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E8013-AE43-9D43-81C0-AAB73DC00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7934" y="4151909"/>
            <a:ext cx="1857500" cy="13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413</Words>
  <Application>Microsoft Macintosh PowerPoint</Application>
  <PresentationFormat>On-screen Show (4:3)</PresentationFormat>
  <Paragraphs>57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2020-04-26T18:42:57Z</dcterms:created>
  <dcterms:modified xsi:type="dcterms:W3CDTF">2020-04-26T21:25:15Z</dcterms:modified>
</cp:coreProperties>
</file>