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92" r:id="rId3"/>
    <p:sldId id="293" r:id="rId4"/>
    <p:sldId id="298" r:id="rId5"/>
    <p:sldId id="296" r:id="rId6"/>
    <p:sldId id="294" r:id="rId7"/>
    <p:sldId id="257" r:id="rId8"/>
    <p:sldId id="299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49ED91-02FF-4CED-805A-6A5BB4E7E270}" v="430" dt="2020-04-29T07:40:10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5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1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nifacas Stundžia" userId="e4e3f6eb90ded376" providerId="LiveId" clId="{2B49ED91-02FF-4CED-805A-6A5BB4E7E270}"/>
    <pc:docChg chg="undo redo custSel addSld delSld modSld">
      <pc:chgData name="Bonifacas Stundžia" userId="e4e3f6eb90ded376" providerId="LiveId" clId="{2B49ED91-02FF-4CED-805A-6A5BB4E7E270}" dt="2020-04-29T09:34:11.188" v="3934" actId="115"/>
      <pc:docMkLst>
        <pc:docMk/>
      </pc:docMkLst>
      <pc:sldChg chg="modSp">
        <pc:chgData name="Bonifacas Stundžia" userId="e4e3f6eb90ded376" providerId="LiveId" clId="{2B49ED91-02FF-4CED-805A-6A5BB4E7E270}" dt="2020-04-28T11:40:52.405" v="1804" actId="20577"/>
        <pc:sldMkLst>
          <pc:docMk/>
          <pc:sldMk cId="3350886792" sldId="256"/>
        </pc:sldMkLst>
        <pc:spChg chg="mod">
          <ac:chgData name="Bonifacas Stundžia" userId="e4e3f6eb90ded376" providerId="LiveId" clId="{2B49ED91-02FF-4CED-805A-6A5BB4E7E270}" dt="2020-04-28T11:40:52.405" v="1804" actId="20577"/>
          <ac:spMkLst>
            <pc:docMk/>
            <pc:sldMk cId="3350886792" sldId="256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6:30:37.542" v="3249" actId="13926"/>
        <pc:sldMkLst>
          <pc:docMk/>
          <pc:sldMk cId="2836550273" sldId="257"/>
        </pc:sldMkLst>
        <pc:spChg chg="mod">
          <ac:chgData name="Bonifacas Stundžia" userId="e4e3f6eb90ded376" providerId="LiveId" clId="{2B49ED91-02FF-4CED-805A-6A5BB4E7E270}" dt="2020-04-28T13:48:10.293" v="2235" actId="20577"/>
          <ac:spMkLst>
            <pc:docMk/>
            <pc:sldMk cId="2836550273" sldId="257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6:30:37.542" v="3249" actId="13926"/>
          <ac:spMkLst>
            <pc:docMk/>
            <pc:sldMk cId="2836550273" sldId="257"/>
            <ac:spMk id="3" creationId="{00000000-0000-0000-0000-000000000000}"/>
          </ac:spMkLst>
        </pc:spChg>
      </pc:sldChg>
      <pc:sldChg chg="addSp delSp modSp">
        <pc:chgData name="Bonifacas Stundžia" userId="e4e3f6eb90ded376" providerId="LiveId" clId="{2B49ED91-02FF-4CED-805A-6A5BB4E7E270}" dt="2020-04-29T06:51:21.321" v="3558" actId="20577"/>
        <pc:sldMkLst>
          <pc:docMk/>
          <pc:sldMk cId="3690869894" sldId="258"/>
        </pc:sldMkLst>
        <pc:spChg chg="add del mod">
          <ac:chgData name="Bonifacas Stundžia" userId="e4e3f6eb90ded376" providerId="LiveId" clId="{2B49ED91-02FF-4CED-805A-6A5BB4E7E270}" dt="2020-04-29T06:51:21.321" v="3558" actId="20577"/>
          <ac:spMkLst>
            <pc:docMk/>
            <pc:sldMk cId="3690869894" sldId="258"/>
            <ac:spMk id="3" creationId="{00000000-0000-0000-0000-000000000000}"/>
          </ac:spMkLst>
        </pc:spChg>
        <pc:spChg chg="add del mod">
          <ac:chgData name="Bonifacas Stundžia" userId="e4e3f6eb90ded376" providerId="LiveId" clId="{2B49ED91-02FF-4CED-805A-6A5BB4E7E270}" dt="2020-04-29T06:43:24.863" v="3363" actId="478"/>
          <ac:spMkLst>
            <pc:docMk/>
            <pc:sldMk cId="3690869894" sldId="258"/>
            <ac:spMk id="5" creationId="{3F32762B-DB7B-42D2-A638-6F200314DAA2}"/>
          </ac:spMkLst>
        </pc:spChg>
        <pc:spChg chg="add del mod">
          <ac:chgData name="Bonifacas Stundžia" userId="e4e3f6eb90ded376" providerId="LiveId" clId="{2B49ED91-02FF-4CED-805A-6A5BB4E7E270}" dt="2020-04-29T06:49:20.559" v="3533" actId="478"/>
          <ac:spMkLst>
            <pc:docMk/>
            <pc:sldMk cId="3690869894" sldId="258"/>
            <ac:spMk id="7" creationId="{95895F56-90BD-4B9C-9EE1-60C001B5A734}"/>
          </ac:spMkLst>
        </pc:spChg>
      </pc:sldChg>
      <pc:sldChg chg="modSp">
        <pc:chgData name="Bonifacas Stundžia" userId="e4e3f6eb90ded376" providerId="LiveId" clId="{2B49ED91-02FF-4CED-805A-6A5BB4E7E270}" dt="2020-04-29T09:34:11.188" v="3934" actId="115"/>
        <pc:sldMkLst>
          <pc:docMk/>
          <pc:sldMk cId="3997423976" sldId="259"/>
        </pc:sldMkLst>
        <pc:spChg chg="mod">
          <ac:chgData name="Bonifacas Stundžia" userId="e4e3f6eb90ded376" providerId="LiveId" clId="{2B49ED91-02FF-4CED-805A-6A5BB4E7E270}" dt="2020-04-29T09:34:11.188" v="3934" actId="115"/>
          <ac:spMkLst>
            <pc:docMk/>
            <pc:sldMk cId="3997423976" sldId="259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6:57:30.572" v="3574" actId="20578"/>
        <pc:sldMkLst>
          <pc:docMk/>
          <pc:sldMk cId="2820862358" sldId="260"/>
        </pc:sldMkLst>
        <pc:spChg chg="mod">
          <ac:chgData name="Bonifacas Stundžia" userId="e4e3f6eb90ded376" providerId="LiveId" clId="{2B49ED91-02FF-4CED-805A-6A5BB4E7E270}" dt="2020-04-29T06:57:30.572" v="3574" actId="20578"/>
          <ac:spMkLst>
            <pc:docMk/>
            <pc:sldMk cId="2820862358" sldId="260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00:52.226" v="3595" actId="20577"/>
        <pc:sldMkLst>
          <pc:docMk/>
          <pc:sldMk cId="3842792926" sldId="261"/>
        </pc:sldMkLst>
        <pc:spChg chg="mod">
          <ac:chgData name="Bonifacas Stundžia" userId="e4e3f6eb90ded376" providerId="LiveId" clId="{2B49ED91-02FF-4CED-805A-6A5BB4E7E270}" dt="2020-04-29T07:00:52.226" v="3595" actId="20577"/>
          <ac:spMkLst>
            <pc:docMk/>
            <pc:sldMk cId="3842792926" sldId="261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03:18.610" v="3614" actId="20577"/>
        <pc:sldMkLst>
          <pc:docMk/>
          <pc:sldMk cId="1326091658" sldId="262"/>
        </pc:sldMkLst>
        <pc:spChg chg="mod">
          <ac:chgData name="Bonifacas Stundžia" userId="e4e3f6eb90ded376" providerId="LiveId" clId="{2B49ED91-02FF-4CED-805A-6A5BB4E7E270}" dt="2020-04-28T14:27:49.264" v="3101" actId="20577"/>
          <ac:spMkLst>
            <pc:docMk/>
            <pc:sldMk cId="1326091658" sldId="262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03:18.610" v="3614" actId="20577"/>
          <ac:spMkLst>
            <pc:docMk/>
            <pc:sldMk cId="1326091658" sldId="262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03:06.886" v="3612" actId="13926"/>
        <pc:sldMkLst>
          <pc:docMk/>
          <pc:sldMk cId="1937504147" sldId="263"/>
        </pc:sldMkLst>
        <pc:spChg chg="mod">
          <ac:chgData name="Bonifacas Stundžia" userId="e4e3f6eb90ded376" providerId="LiveId" clId="{2B49ED91-02FF-4CED-805A-6A5BB4E7E270}" dt="2020-04-28T14:28:43.151" v="3104" actId="255"/>
          <ac:spMkLst>
            <pc:docMk/>
            <pc:sldMk cId="1937504147" sldId="263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03:06.886" v="3612" actId="13926"/>
          <ac:spMkLst>
            <pc:docMk/>
            <pc:sldMk cId="1937504147" sldId="263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05:16.247" v="3637" actId="20577"/>
        <pc:sldMkLst>
          <pc:docMk/>
          <pc:sldMk cId="2480666895" sldId="264"/>
        </pc:sldMkLst>
        <pc:spChg chg="mod">
          <ac:chgData name="Bonifacas Stundžia" userId="e4e3f6eb90ded376" providerId="LiveId" clId="{2B49ED91-02FF-4CED-805A-6A5BB4E7E270}" dt="2020-04-28T14:30:29.275" v="3111" actId="20577"/>
          <ac:spMkLst>
            <pc:docMk/>
            <pc:sldMk cId="2480666895" sldId="264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05:16.247" v="3637" actId="20577"/>
          <ac:spMkLst>
            <pc:docMk/>
            <pc:sldMk cId="2480666895" sldId="264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06:15.566" v="3645" actId="20577"/>
        <pc:sldMkLst>
          <pc:docMk/>
          <pc:sldMk cId="2648571664" sldId="265"/>
        </pc:sldMkLst>
        <pc:spChg chg="mod">
          <ac:chgData name="Bonifacas Stundžia" userId="e4e3f6eb90ded376" providerId="LiveId" clId="{2B49ED91-02FF-4CED-805A-6A5BB4E7E270}" dt="2020-04-28T14:30:40.134" v="3112" actId="20577"/>
          <ac:spMkLst>
            <pc:docMk/>
            <pc:sldMk cId="2648571664" sldId="265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06:15.566" v="3645" actId="20577"/>
          <ac:spMkLst>
            <pc:docMk/>
            <pc:sldMk cId="2648571664" sldId="265"/>
            <ac:spMk id="3" creationId="{00000000-0000-0000-0000-000000000000}"/>
          </ac:spMkLst>
        </pc:spChg>
      </pc:sldChg>
      <pc:sldChg chg="addSp delSp modSp">
        <pc:chgData name="Bonifacas Stundžia" userId="e4e3f6eb90ded376" providerId="LiveId" clId="{2B49ED91-02FF-4CED-805A-6A5BB4E7E270}" dt="2020-04-29T07:09:13.758" v="3663" actId="20577"/>
        <pc:sldMkLst>
          <pc:docMk/>
          <pc:sldMk cId="3152168381" sldId="266"/>
        </pc:sldMkLst>
        <pc:spChg chg="mod">
          <ac:chgData name="Bonifacas Stundžia" userId="e4e3f6eb90ded376" providerId="LiveId" clId="{2B49ED91-02FF-4CED-805A-6A5BB4E7E270}" dt="2020-04-28T14:31:23.374" v="3132" actId="20577"/>
          <ac:spMkLst>
            <pc:docMk/>
            <pc:sldMk cId="3152168381" sldId="266"/>
            <ac:spMk id="2" creationId="{00000000-0000-0000-0000-000000000000}"/>
          </ac:spMkLst>
        </pc:spChg>
        <pc:spChg chg="add del mod">
          <ac:chgData name="Bonifacas Stundžia" userId="e4e3f6eb90ded376" providerId="LiveId" clId="{2B49ED91-02FF-4CED-805A-6A5BB4E7E270}" dt="2020-04-29T07:09:13.758" v="3663" actId="20577"/>
          <ac:spMkLst>
            <pc:docMk/>
            <pc:sldMk cId="3152168381" sldId="266"/>
            <ac:spMk id="3" creationId="{00000000-0000-0000-0000-000000000000}"/>
          </ac:spMkLst>
        </pc:spChg>
        <pc:spChg chg="add del mod">
          <ac:chgData name="Bonifacas Stundžia" userId="e4e3f6eb90ded376" providerId="LiveId" clId="{2B49ED91-02FF-4CED-805A-6A5BB4E7E270}" dt="2020-04-29T07:09:04.247" v="3659" actId="478"/>
          <ac:spMkLst>
            <pc:docMk/>
            <pc:sldMk cId="3152168381" sldId="266"/>
            <ac:spMk id="5" creationId="{5A1B78AE-E502-4A6C-B977-193920F44C70}"/>
          </ac:spMkLst>
        </pc:spChg>
      </pc:sldChg>
      <pc:sldChg chg="modSp">
        <pc:chgData name="Bonifacas Stundžia" userId="e4e3f6eb90ded376" providerId="LiveId" clId="{2B49ED91-02FF-4CED-805A-6A5BB4E7E270}" dt="2020-04-29T07:11:43.880" v="3684" actId="113"/>
        <pc:sldMkLst>
          <pc:docMk/>
          <pc:sldMk cId="3074428535" sldId="267"/>
        </pc:sldMkLst>
        <pc:spChg chg="mod">
          <ac:chgData name="Bonifacas Stundžia" userId="e4e3f6eb90ded376" providerId="LiveId" clId="{2B49ED91-02FF-4CED-805A-6A5BB4E7E270}" dt="2020-04-28T14:32:56.901" v="3150" actId="20577"/>
          <ac:spMkLst>
            <pc:docMk/>
            <pc:sldMk cId="3074428535" sldId="267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11:43.880" v="3684" actId="113"/>
          <ac:spMkLst>
            <pc:docMk/>
            <pc:sldMk cId="3074428535" sldId="267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12:06.789" v="3687" actId="207"/>
        <pc:sldMkLst>
          <pc:docMk/>
          <pc:sldMk cId="2513506622" sldId="268"/>
        </pc:sldMkLst>
        <pc:spChg chg="mod">
          <ac:chgData name="Bonifacas Stundžia" userId="e4e3f6eb90ded376" providerId="LiveId" clId="{2B49ED91-02FF-4CED-805A-6A5BB4E7E270}" dt="2020-04-28T14:33:29.381" v="3152" actId="27636"/>
          <ac:spMkLst>
            <pc:docMk/>
            <pc:sldMk cId="2513506622" sldId="268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12:06.789" v="3687" actId="207"/>
          <ac:spMkLst>
            <pc:docMk/>
            <pc:sldMk cId="2513506622" sldId="268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13:22.984" v="3701" actId="207"/>
        <pc:sldMkLst>
          <pc:docMk/>
          <pc:sldMk cId="3555370292" sldId="269"/>
        </pc:sldMkLst>
        <pc:spChg chg="mod">
          <ac:chgData name="Bonifacas Stundžia" userId="e4e3f6eb90ded376" providerId="LiveId" clId="{2B49ED91-02FF-4CED-805A-6A5BB4E7E270}" dt="2020-04-28T14:33:40.057" v="3154" actId="27636"/>
          <ac:spMkLst>
            <pc:docMk/>
            <pc:sldMk cId="3555370292" sldId="269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13:22.984" v="3701" actId="207"/>
          <ac:spMkLst>
            <pc:docMk/>
            <pc:sldMk cId="3555370292" sldId="269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14:53.630" v="3717" actId="20577"/>
        <pc:sldMkLst>
          <pc:docMk/>
          <pc:sldMk cId="2376221771" sldId="270"/>
        </pc:sldMkLst>
        <pc:spChg chg="mod">
          <ac:chgData name="Bonifacas Stundžia" userId="e4e3f6eb90ded376" providerId="LiveId" clId="{2B49ED91-02FF-4CED-805A-6A5BB4E7E270}" dt="2020-04-28T14:33:56.874" v="3160" actId="20577"/>
          <ac:spMkLst>
            <pc:docMk/>
            <pc:sldMk cId="2376221771" sldId="270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14:53.630" v="3717" actId="20577"/>
          <ac:spMkLst>
            <pc:docMk/>
            <pc:sldMk cId="2376221771" sldId="270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15:32.814" v="3723" actId="207"/>
        <pc:sldMkLst>
          <pc:docMk/>
          <pc:sldMk cId="624152808" sldId="271"/>
        </pc:sldMkLst>
        <pc:spChg chg="mod">
          <ac:chgData name="Bonifacas Stundžia" userId="e4e3f6eb90ded376" providerId="LiveId" clId="{2B49ED91-02FF-4CED-805A-6A5BB4E7E270}" dt="2020-04-28T14:34:11.324" v="3161"/>
          <ac:spMkLst>
            <pc:docMk/>
            <pc:sldMk cId="624152808" sldId="271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15:32.814" v="3723" actId="207"/>
          <ac:spMkLst>
            <pc:docMk/>
            <pc:sldMk cId="624152808" sldId="271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16:13.677" v="3731" actId="13926"/>
        <pc:sldMkLst>
          <pc:docMk/>
          <pc:sldMk cId="3837514684" sldId="272"/>
        </pc:sldMkLst>
        <pc:spChg chg="mod">
          <ac:chgData name="Bonifacas Stundžia" userId="e4e3f6eb90ded376" providerId="LiveId" clId="{2B49ED91-02FF-4CED-805A-6A5BB4E7E270}" dt="2020-04-28T14:34:23.214" v="3162"/>
          <ac:spMkLst>
            <pc:docMk/>
            <pc:sldMk cId="3837514684" sldId="272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16:13.677" v="3731" actId="13926"/>
          <ac:spMkLst>
            <pc:docMk/>
            <pc:sldMk cId="3837514684" sldId="272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18:31.029" v="3741"/>
        <pc:sldMkLst>
          <pc:docMk/>
          <pc:sldMk cId="67962147" sldId="273"/>
        </pc:sldMkLst>
        <pc:spChg chg="mod">
          <ac:chgData name="Bonifacas Stundžia" userId="e4e3f6eb90ded376" providerId="LiveId" clId="{2B49ED91-02FF-4CED-805A-6A5BB4E7E270}" dt="2020-04-29T07:16:28.037" v="3732" actId="207"/>
          <ac:spMkLst>
            <pc:docMk/>
            <pc:sldMk cId="67962147" sldId="273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18:31.029" v="3741"/>
          <ac:spMkLst>
            <pc:docMk/>
            <pc:sldMk cId="67962147" sldId="273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20:34.651" v="3776" actId="20577"/>
        <pc:sldMkLst>
          <pc:docMk/>
          <pc:sldMk cId="361753229" sldId="274"/>
        </pc:sldMkLst>
        <pc:spChg chg="mod">
          <ac:chgData name="Bonifacas Stundžia" userId="e4e3f6eb90ded376" providerId="LiveId" clId="{2B49ED91-02FF-4CED-805A-6A5BB4E7E270}" dt="2020-04-28T14:36:05.034" v="3177"/>
          <ac:spMkLst>
            <pc:docMk/>
            <pc:sldMk cId="361753229" sldId="274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20:34.651" v="3776" actId="20577"/>
          <ac:spMkLst>
            <pc:docMk/>
            <pc:sldMk cId="361753229" sldId="274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22:17.822" v="3796" actId="13926"/>
        <pc:sldMkLst>
          <pc:docMk/>
          <pc:sldMk cId="4117632028" sldId="275"/>
        </pc:sldMkLst>
        <pc:spChg chg="mod">
          <ac:chgData name="Bonifacas Stundžia" userId="e4e3f6eb90ded376" providerId="LiveId" clId="{2B49ED91-02FF-4CED-805A-6A5BB4E7E270}" dt="2020-04-29T07:20:51.533" v="3777" actId="207"/>
          <ac:spMkLst>
            <pc:docMk/>
            <pc:sldMk cId="4117632028" sldId="275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22:17.822" v="3796" actId="13926"/>
          <ac:spMkLst>
            <pc:docMk/>
            <pc:sldMk cId="4117632028" sldId="275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26:24.342" v="3837" actId="20577"/>
        <pc:sldMkLst>
          <pc:docMk/>
          <pc:sldMk cId="2815958559" sldId="276"/>
        </pc:sldMkLst>
        <pc:spChg chg="mod">
          <ac:chgData name="Bonifacas Stundžia" userId="e4e3f6eb90ded376" providerId="LiveId" clId="{2B49ED91-02FF-4CED-805A-6A5BB4E7E270}" dt="2020-04-29T07:23:07.014" v="3797" actId="207"/>
          <ac:spMkLst>
            <pc:docMk/>
            <pc:sldMk cId="2815958559" sldId="276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26:24.342" v="3837" actId="20577"/>
          <ac:spMkLst>
            <pc:docMk/>
            <pc:sldMk cId="2815958559" sldId="276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27:04.994" v="3840" actId="207"/>
        <pc:sldMkLst>
          <pc:docMk/>
          <pc:sldMk cId="3125185887" sldId="277"/>
        </pc:sldMkLst>
        <pc:spChg chg="mod">
          <ac:chgData name="Bonifacas Stundžia" userId="e4e3f6eb90ded376" providerId="LiveId" clId="{2B49ED91-02FF-4CED-805A-6A5BB4E7E270}" dt="2020-04-28T14:37:40.388" v="3197" actId="20577"/>
          <ac:spMkLst>
            <pc:docMk/>
            <pc:sldMk cId="3125185887" sldId="277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27:04.994" v="3840" actId="207"/>
          <ac:spMkLst>
            <pc:docMk/>
            <pc:sldMk cId="3125185887" sldId="277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28:32.774" v="3849" actId="207"/>
        <pc:sldMkLst>
          <pc:docMk/>
          <pc:sldMk cId="3172370662" sldId="278"/>
        </pc:sldMkLst>
        <pc:spChg chg="mod">
          <ac:chgData name="Bonifacas Stundžia" userId="e4e3f6eb90ded376" providerId="LiveId" clId="{2B49ED91-02FF-4CED-805A-6A5BB4E7E270}" dt="2020-04-29T07:28:11.709" v="3847" actId="207"/>
          <ac:spMkLst>
            <pc:docMk/>
            <pc:sldMk cId="3172370662" sldId="278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28:32.774" v="3849" actId="207"/>
          <ac:spMkLst>
            <pc:docMk/>
            <pc:sldMk cId="3172370662" sldId="278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1:12.446" v="3862" actId="113"/>
        <pc:sldMkLst>
          <pc:docMk/>
          <pc:sldMk cId="2637940108" sldId="279"/>
        </pc:sldMkLst>
        <pc:spChg chg="mod">
          <ac:chgData name="Bonifacas Stundžia" userId="e4e3f6eb90ded376" providerId="LiveId" clId="{2B49ED91-02FF-4CED-805A-6A5BB4E7E270}" dt="2020-04-29T07:29:25.473" v="3853" actId="20577"/>
          <ac:spMkLst>
            <pc:docMk/>
            <pc:sldMk cId="2637940108" sldId="279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31:12.446" v="3862" actId="113"/>
          <ac:spMkLst>
            <pc:docMk/>
            <pc:sldMk cId="2637940108" sldId="279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2:24.824" v="3867" actId="255"/>
        <pc:sldMkLst>
          <pc:docMk/>
          <pc:sldMk cId="3839515948" sldId="280"/>
        </pc:sldMkLst>
        <pc:spChg chg="mod">
          <ac:chgData name="Bonifacas Stundžia" userId="e4e3f6eb90ded376" providerId="LiveId" clId="{2B49ED91-02FF-4CED-805A-6A5BB4E7E270}" dt="2020-04-29T07:32:24.824" v="3867" actId="255"/>
          <ac:spMkLst>
            <pc:docMk/>
            <pc:sldMk cId="3839515948" sldId="280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31:46.055" v="3866" actId="207"/>
          <ac:spMkLst>
            <pc:docMk/>
            <pc:sldMk cId="3839515948" sldId="280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3:12.423" v="3874" actId="207"/>
        <pc:sldMkLst>
          <pc:docMk/>
          <pc:sldMk cId="1333294986" sldId="281"/>
        </pc:sldMkLst>
        <pc:spChg chg="mod">
          <ac:chgData name="Bonifacas Stundžia" userId="e4e3f6eb90ded376" providerId="LiveId" clId="{2B49ED91-02FF-4CED-805A-6A5BB4E7E270}" dt="2020-04-29T07:32:48.544" v="3871" actId="255"/>
          <ac:spMkLst>
            <pc:docMk/>
            <pc:sldMk cId="1333294986" sldId="281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33:12.423" v="3874" actId="207"/>
          <ac:spMkLst>
            <pc:docMk/>
            <pc:sldMk cId="1333294986" sldId="281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3:46.749" v="3880" actId="207"/>
        <pc:sldMkLst>
          <pc:docMk/>
          <pc:sldMk cId="2908548701" sldId="282"/>
        </pc:sldMkLst>
        <pc:spChg chg="mod">
          <ac:chgData name="Bonifacas Stundžia" userId="e4e3f6eb90ded376" providerId="LiveId" clId="{2B49ED91-02FF-4CED-805A-6A5BB4E7E270}" dt="2020-04-29T07:33:35.753" v="3877" actId="255"/>
          <ac:spMkLst>
            <pc:docMk/>
            <pc:sldMk cId="2908548701" sldId="282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33:46.749" v="3880" actId="207"/>
          <ac:spMkLst>
            <pc:docMk/>
            <pc:sldMk cId="2908548701" sldId="282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5:35.496" v="3893" actId="207"/>
        <pc:sldMkLst>
          <pc:docMk/>
          <pc:sldMk cId="1986201188" sldId="283"/>
        </pc:sldMkLst>
        <pc:spChg chg="mod">
          <ac:chgData name="Bonifacas Stundžia" userId="e4e3f6eb90ded376" providerId="LiveId" clId="{2B49ED91-02FF-4CED-805A-6A5BB4E7E270}" dt="2020-04-29T07:34:27.474" v="3885" actId="20577"/>
          <ac:spMkLst>
            <pc:docMk/>
            <pc:sldMk cId="1986201188" sldId="283"/>
            <ac:spMk id="2" creationId="{00000000-0000-0000-0000-000000000000}"/>
          </ac:spMkLst>
        </pc:spChg>
        <pc:spChg chg="mod">
          <ac:chgData name="Bonifacas Stundžia" userId="e4e3f6eb90ded376" providerId="LiveId" clId="{2B49ED91-02FF-4CED-805A-6A5BB4E7E270}" dt="2020-04-29T07:35:35.496" v="3893" actId="207"/>
          <ac:spMkLst>
            <pc:docMk/>
            <pc:sldMk cId="1986201188" sldId="283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6:44.654" v="3901" actId="207"/>
        <pc:sldMkLst>
          <pc:docMk/>
          <pc:sldMk cId="1643842844" sldId="284"/>
        </pc:sldMkLst>
        <pc:spChg chg="mod">
          <ac:chgData name="Bonifacas Stundžia" userId="e4e3f6eb90ded376" providerId="LiveId" clId="{2B49ED91-02FF-4CED-805A-6A5BB4E7E270}" dt="2020-04-29T07:36:44.654" v="3901" actId="207"/>
          <ac:spMkLst>
            <pc:docMk/>
            <pc:sldMk cId="1643842844" sldId="284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7:23.785" v="3906" actId="20577"/>
        <pc:sldMkLst>
          <pc:docMk/>
          <pc:sldMk cId="583129226" sldId="285"/>
        </pc:sldMkLst>
        <pc:spChg chg="mod">
          <ac:chgData name="Bonifacas Stundžia" userId="e4e3f6eb90ded376" providerId="LiveId" clId="{2B49ED91-02FF-4CED-805A-6A5BB4E7E270}" dt="2020-04-29T07:37:23.785" v="3906" actId="20577"/>
          <ac:spMkLst>
            <pc:docMk/>
            <pc:sldMk cId="583129226" sldId="285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7:40.167" v="3907" actId="207"/>
        <pc:sldMkLst>
          <pc:docMk/>
          <pc:sldMk cId="4265935942" sldId="286"/>
        </pc:sldMkLst>
        <pc:spChg chg="mod">
          <ac:chgData name="Bonifacas Stundžia" userId="e4e3f6eb90ded376" providerId="LiveId" clId="{2B49ED91-02FF-4CED-805A-6A5BB4E7E270}" dt="2020-04-29T07:37:40.167" v="3907" actId="207"/>
          <ac:spMkLst>
            <pc:docMk/>
            <pc:sldMk cId="4265935942" sldId="286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8:32.373" v="3912" actId="13926"/>
        <pc:sldMkLst>
          <pc:docMk/>
          <pc:sldMk cId="392544492" sldId="287"/>
        </pc:sldMkLst>
        <pc:spChg chg="mod">
          <ac:chgData name="Bonifacas Stundžia" userId="e4e3f6eb90ded376" providerId="LiveId" clId="{2B49ED91-02FF-4CED-805A-6A5BB4E7E270}" dt="2020-04-29T07:38:32.373" v="3912" actId="13926"/>
          <ac:spMkLst>
            <pc:docMk/>
            <pc:sldMk cId="392544492" sldId="287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9:23.656" v="3922" actId="27636"/>
        <pc:sldMkLst>
          <pc:docMk/>
          <pc:sldMk cId="3173133211" sldId="288"/>
        </pc:sldMkLst>
        <pc:spChg chg="mod">
          <ac:chgData name="Bonifacas Stundžia" userId="e4e3f6eb90ded376" providerId="LiveId" clId="{2B49ED91-02FF-4CED-805A-6A5BB4E7E270}" dt="2020-04-29T07:39:23.656" v="3922" actId="27636"/>
          <ac:spMkLst>
            <pc:docMk/>
            <pc:sldMk cId="3173133211" sldId="288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9:49.589" v="3926" actId="13926"/>
        <pc:sldMkLst>
          <pc:docMk/>
          <pc:sldMk cId="3906359348" sldId="289"/>
        </pc:sldMkLst>
        <pc:spChg chg="mod">
          <ac:chgData name="Bonifacas Stundžia" userId="e4e3f6eb90ded376" providerId="LiveId" clId="{2B49ED91-02FF-4CED-805A-6A5BB4E7E270}" dt="2020-04-29T07:39:49.589" v="3926" actId="13926"/>
          <ac:spMkLst>
            <pc:docMk/>
            <pc:sldMk cId="3906359348" sldId="289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39:59.488" v="3927" actId="207"/>
        <pc:sldMkLst>
          <pc:docMk/>
          <pc:sldMk cId="2612465453" sldId="290"/>
        </pc:sldMkLst>
        <pc:spChg chg="mod">
          <ac:chgData name="Bonifacas Stundžia" userId="e4e3f6eb90ded376" providerId="LiveId" clId="{2B49ED91-02FF-4CED-805A-6A5BB4E7E270}" dt="2020-04-29T07:39:59.488" v="3927" actId="207"/>
          <ac:spMkLst>
            <pc:docMk/>
            <pc:sldMk cId="2612465453" sldId="290"/>
            <ac:spMk id="3" creationId="{00000000-0000-0000-0000-000000000000}"/>
          </ac:spMkLst>
        </pc:spChg>
      </pc:sldChg>
      <pc:sldChg chg="modSp">
        <pc:chgData name="Bonifacas Stundžia" userId="e4e3f6eb90ded376" providerId="LiveId" clId="{2B49ED91-02FF-4CED-805A-6A5BB4E7E270}" dt="2020-04-29T07:40:20.580" v="3929" actId="13926"/>
        <pc:sldMkLst>
          <pc:docMk/>
          <pc:sldMk cId="119523204" sldId="291"/>
        </pc:sldMkLst>
        <pc:spChg chg="mod">
          <ac:chgData name="Bonifacas Stundžia" userId="e4e3f6eb90ded376" providerId="LiveId" clId="{2B49ED91-02FF-4CED-805A-6A5BB4E7E270}" dt="2020-04-29T07:40:20.580" v="3929" actId="13926"/>
          <ac:spMkLst>
            <pc:docMk/>
            <pc:sldMk cId="119523204" sldId="291"/>
            <ac:spMk id="3" creationId="{00000000-0000-0000-0000-000000000000}"/>
          </ac:spMkLst>
        </pc:spChg>
      </pc:sldChg>
      <pc:sldChg chg="modSp new">
        <pc:chgData name="Bonifacas Stundžia" userId="e4e3f6eb90ded376" providerId="LiveId" clId="{2B49ED91-02FF-4CED-805A-6A5BB4E7E270}" dt="2020-04-29T06:24:30.384" v="3198" actId="20577"/>
        <pc:sldMkLst>
          <pc:docMk/>
          <pc:sldMk cId="1494695847" sldId="292"/>
        </pc:sldMkLst>
        <pc:spChg chg="mod">
          <ac:chgData name="Bonifacas Stundžia" userId="e4e3f6eb90ded376" providerId="LiveId" clId="{2B49ED91-02FF-4CED-805A-6A5BB4E7E270}" dt="2020-04-28T11:40:13.732" v="1775" actId="20577"/>
          <ac:spMkLst>
            <pc:docMk/>
            <pc:sldMk cId="1494695847" sldId="292"/>
            <ac:spMk id="2" creationId="{D5F2C45B-2088-49A9-BD5A-794367B2CC40}"/>
          </ac:spMkLst>
        </pc:spChg>
        <pc:spChg chg="mod">
          <ac:chgData name="Bonifacas Stundžia" userId="e4e3f6eb90ded376" providerId="LiveId" clId="{2B49ED91-02FF-4CED-805A-6A5BB4E7E270}" dt="2020-04-29T06:24:30.384" v="3198" actId="20577"/>
          <ac:spMkLst>
            <pc:docMk/>
            <pc:sldMk cId="1494695847" sldId="292"/>
            <ac:spMk id="3" creationId="{5F593C1B-59AC-4E95-B424-8F08E79C6BC3}"/>
          </ac:spMkLst>
        </pc:spChg>
      </pc:sldChg>
      <pc:sldChg chg="modSp new">
        <pc:chgData name="Bonifacas Stundžia" userId="e4e3f6eb90ded376" providerId="LiveId" clId="{2B49ED91-02FF-4CED-805A-6A5BB4E7E270}" dt="2020-04-28T11:38:12.180" v="1771" actId="2711"/>
        <pc:sldMkLst>
          <pc:docMk/>
          <pc:sldMk cId="3556353008" sldId="293"/>
        </pc:sldMkLst>
        <pc:spChg chg="mod">
          <ac:chgData name="Bonifacas Stundžia" userId="e4e3f6eb90ded376" providerId="LiveId" clId="{2B49ED91-02FF-4CED-805A-6A5BB4E7E270}" dt="2020-04-28T11:34:31.085" v="1750" actId="20577"/>
          <ac:spMkLst>
            <pc:docMk/>
            <pc:sldMk cId="3556353008" sldId="293"/>
            <ac:spMk id="2" creationId="{BBCDCB1D-53DB-4C9A-800E-FAF4EB93D48E}"/>
          </ac:spMkLst>
        </pc:spChg>
        <pc:spChg chg="mod">
          <ac:chgData name="Bonifacas Stundžia" userId="e4e3f6eb90ded376" providerId="LiveId" clId="{2B49ED91-02FF-4CED-805A-6A5BB4E7E270}" dt="2020-04-28T11:38:12.180" v="1771" actId="2711"/>
          <ac:spMkLst>
            <pc:docMk/>
            <pc:sldMk cId="3556353008" sldId="293"/>
            <ac:spMk id="3" creationId="{480DE4B6-537F-4066-8D61-E9342D58163A}"/>
          </ac:spMkLst>
        </pc:spChg>
      </pc:sldChg>
      <pc:sldChg chg="modSp new">
        <pc:chgData name="Bonifacas Stundžia" userId="e4e3f6eb90ded376" providerId="LiveId" clId="{2B49ED91-02FF-4CED-805A-6A5BB4E7E270}" dt="2020-04-29T06:38:33.823" v="3283" actId="207"/>
        <pc:sldMkLst>
          <pc:docMk/>
          <pc:sldMk cId="2139871133" sldId="294"/>
        </pc:sldMkLst>
        <pc:spChg chg="mod">
          <ac:chgData name="Bonifacas Stundžia" userId="e4e3f6eb90ded376" providerId="LiveId" clId="{2B49ED91-02FF-4CED-805A-6A5BB4E7E270}" dt="2020-04-28T11:39:39.148" v="1773" actId="20577"/>
          <ac:spMkLst>
            <pc:docMk/>
            <pc:sldMk cId="2139871133" sldId="294"/>
            <ac:spMk id="2" creationId="{51F53391-9100-46EE-A28D-B31AE8065912}"/>
          </ac:spMkLst>
        </pc:spChg>
        <pc:spChg chg="mod">
          <ac:chgData name="Bonifacas Stundžia" userId="e4e3f6eb90ded376" providerId="LiveId" clId="{2B49ED91-02FF-4CED-805A-6A5BB4E7E270}" dt="2020-04-29T06:38:33.823" v="3283" actId="207"/>
          <ac:spMkLst>
            <pc:docMk/>
            <pc:sldMk cId="2139871133" sldId="294"/>
            <ac:spMk id="3" creationId="{53952366-9232-406E-835E-696186336917}"/>
          </ac:spMkLst>
        </pc:spChg>
      </pc:sldChg>
      <pc:sldChg chg="modSp new del">
        <pc:chgData name="Bonifacas Stundžia" userId="e4e3f6eb90ded376" providerId="LiveId" clId="{2B49ED91-02FF-4CED-805A-6A5BB4E7E270}" dt="2020-04-29T06:29:13.120" v="3233" actId="2696"/>
        <pc:sldMkLst>
          <pc:docMk/>
          <pc:sldMk cId="1553491080" sldId="295"/>
        </pc:sldMkLst>
        <pc:spChg chg="mod">
          <ac:chgData name="Bonifacas Stundžia" userId="e4e3f6eb90ded376" providerId="LiveId" clId="{2B49ED91-02FF-4CED-805A-6A5BB4E7E270}" dt="2020-04-28T11:39:49.129" v="1774" actId="20577"/>
          <ac:spMkLst>
            <pc:docMk/>
            <pc:sldMk cId="1553491080" sldId="295"/>
            <ac:spMk id="2" creationId="{002061E1-ED6A-46D8-8B02-4D638AB5502A}"/>
          </ac:spMkLst>
        </pc:spChg>
        <pc:spChg chg="mod">
          <ac:chgData name="Bonifacas Stundžia" userId="e4e3f6eb90ded376" providerId="LiveId" clId="{2B49ED91-02FF-4CED-805A-6A5BB4E7E270}" dt="2020-04-28T11:32:46.929" v="1748" actId="20577"/>
          <ac:spMkLst>
            <pc:docMk/>
            <pc:sldMk cId="1553491080" sldId="295"/>
            <ac:spMk id="3" creationId="{5CF80B6E-84D3-4E5B-A511-32D3D075D4E7}"/>
          </ac:spMkLst>
        </pc:spChg>
      </pc:sldChg>
      <pc:sldChg chg="modSp new">
        <pc:chgData name="Bonifacas Stundžia" userId="e4e3f6eb90ded376" providerId="LiveId" clId="{2B49ED91-02FF-4CED-805A-6A5BB4E7E270}" dt="2020-04-29T06:28:08.488" v="3232" actId="20577"/>
        <pc:sldMkLst>
          <pc:docMk/>
          <pc:sldMk cId="143682753" sldId="296"/>
        </pc:sldMkLst>
        <pc:spChg chg="mod">
          <ac:chgData name="Bonifacas Stundžia" userId="e4e3f6eb90ded376" providerId="LiveId" clId="{2B49ED91-02FF-4CED-805A-6A5BB4E7E270}" dt="2020-04-28T11:38:52.620" v="1772" actId="20577"/>
          <ac:spMkLst>
            <pc:docMk/>
            <pc:sldMk cId="143682753" sldId="296"/>
            <ac:spMk id="2" creationId="{F69472C3-6CCF-46A0-B941-38C43E6349C6}"/>
          </ac:spMkLst>
        </pc:spChg>
        <pc:spChg chg="mod">
          <ac:chgData name="Bonifacas Stundžia" userId="e4e3f6eb90ded376" providerId="LiveId" clId="{2B49ED91-02FF-4CED-805A-6A5BB4E7E270}" dt="2020-04-29T06:28:08.488" v="3232" actId="20577"/>
          <ac:spMkLst>
            <pc:docMk/>
            <pc:sldMk cId="143682753" sldId="296"/>
            <ac:spMk id="3" creationId="{554C20E5-3ECC-4404-BA15-601B4F435C4E}"/>
          </ac:spMkLst>
        </pc:spChg>
      </pc:sldChg>
      <pc:sldChg chg="new del">
        <pc:chgData name="Bonifacas Stundžia" userId="e4e3f6eb90ded376" providerId="LiveId" clId="{2B49ED91-02FF-4CED-805A-6A5BB4E7E270}" dt="2020-04-28T11:35:12.344" v="1753" actId="2696"/>
        <pc:sldMkLst>
          <pc:docMk/>
          <pc:sldMk cId="1746890251" sldId="297"/>
        </pc:sldMkLst>
      </pc:sldChg>
      <pc:sldChg chg="modSp add">
        <pc:chgData name="Bonifacas Stundžia" userId="e4e3f6eb90ded376" providerId="LiveId" clId="{2B49ED91-02FF-4CED-805A-6A5BB4E7E270}" dt="2020-04-29T06:25:09.591" v="3199" actId="20577"/>
        <pc:sldMkLst>
          <pc:docMk/>
          <pc:sldMk cId="1775501581" sldId="298"/>
        </pc:sldMkLst>
        <pc:spChg chg="mod">
          <ac:chgData name="Bonifacas Stundžia" userId="e4e3f6eb90ded376" providerId="LiveId" clId="{2B49ED91-02FF-4CED-805A-6A5BB4E7E270}" dt="2020-04-29T06:25:09.591" v="3199" actId="20577"/>
          <ac:spMkLst>
            <pc:docMk/>
            <pc:sldMk cId="1775501581" sldId="298"/>
            <ac:spMk id="2" creationId="{002061E1-ED6A-46D8-8B02-4D638AB5502A}"/>
          </ac:spMkLst>
        </pc:spChg>
      </pc:sldChg>
      <pc:sldChg chg="modSp new">
        <pc:chgData name="Bonifacas Stundžia" userId="e4e3f6eb90ded376" providerId="LiveId" clId="{2B49ED91-02FF-4CED-805A-6A5BB4E7E270}" dt="2020-04-29T06:41:49.772" v="3335" actId="20577"/>
        <pc:sldMkLst>
          <pc:docMk/>
          <pc:sldMk cId="870781286" sldId="299"/>
        </pc:sldMkLst>
        <pc:spChg chg="mod">
          <ac:chgData name="Bonifacas Stundžia" userId="e4e3f6eb90ded376" providerId="LiveId" clId="{2B49ED91-02FF-4CED-805A-6A5BB4E7E270}" dt="2020-04-28T13:47:53.432" v="2214" actId="20577"/>
          <ac:spMkLst>
            <pc:docMk/>
            <pc:sldMk cId="870781286" sldId="299"/>
            <ac:spMk id="2" creationId="{D0B2F107-B5CE-458C-9603-2AD2DF1A82C2}"/>
          </ac:spMkLst>
        </pc:spChg>
        <pc:spChg chg="mod">
          <ac:chgData name="Bonifacas Stundžia" userId="e4e3f6eb90ded376" providerId="LiveId" clId="{2B49ED91-02FF-4CED-805A-6A5BB4E7E270}" dt="2020-04-29T06:41:49.772" v="3335" actId="20577"/>
          <ac:spMkLst>
            <pc:docMk/>
            <pc:sldMk cId="870781286" sldId="299"/>
            <ac:spMk id="3" creationId="{B4CA6E65-CD4D-45CF-960F-A026A17D90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230E7-8CA7-4AB8-9156-DD28741EC26E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C49D9-7EB9-4AF4-BC92-DF5B500E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8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C49D9-7EB9-4AF4-BC92-DF5B500E66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85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C49D9-7EB9-4AF4-BC92-DF5B500E663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59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C49D9-7EB9-4AF4-BC92-DF5B500E663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60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2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1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3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2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3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1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7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2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8C473-2ADF-4055-9C82-5560BEE98E3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94F3D-7DC0-4D39-952C-22B8DA7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2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Lietuvių kalbos akcentologija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altLang="en-US" sz="3200" dirty="0">
                <a:solidFill>
                  <a:schemeClr val="accent2"/>
                </a:solidFill>
                <a:latin typeface="Times New Roman" panose="02020603050405020304" pitchFamily="18" charset="0"/>
              </a:rPr>
              <a:t>Bonifacas Stundžia, VU Baltistikos katedra</a:t>
            </a:r>
          </a:p>
          <a:p>
            <a:pPr marL="0" indent="0">
              <a:buNone/>
            </a:pPr>
            <a:r>
              <a:rPr lang="lt-LT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Paskaitos lietuvių filologijos 1 k. studentams</a:t>
            </a:r>
          </a:p>
          <a:p>
            <a:pPr marL="0" indent="0">
              <a:buNone/>
            </a:pPr>
            <a:endParaRPr lang="lt-LT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2 paskaita</a:t>
            </a:r>
          </a:p>
          <a:p>
            <a:pPr marL="0" indent="0">
              <a:buNone/>
            </a:pPr>
            <a:r>
              <a:rPr lang="lt-LT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Kirčio ir priegaidės ženklai</a:t>
            </a:r>
          </a:p>
          <a:p>
            <a:pPr marL="0" indent="0">
              <a:buNone/>
            </a:pPr>
            <a:r>
              <a:rPr lang="lt-LT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Vardažodžių darinių kirčiavimas: klasifikacija, </a:t>
            </a:r>
            <a:r>
              <a:rPr lang="lt-LT" altLang="en-US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metatonija</a:t>
            </a:r>
            <a:r>
              <a:rPr lang="lt-LT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, priesagų vediniai</a:t>
            </a:r>
            <a:endParaRPr lang="en-US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886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Priegaidžių ir kirčio vietos kaita vardažodžių daryboje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lvl="1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Daliai darinių būdingos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prozodinės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kaitos – priegaidžių arba kirčio vietos kaita: pamatinių žodžių šaknies priegaidė arba kirčio vieta darinio kamiene pasikeičia, plg.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l̃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t-is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vã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sã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r-is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" lvl="1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prozodinės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kaitos vadinamos </a:t>
            </a:r>
            <a:r>
              <a:rPr lang="lt-LT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metatònija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metá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‚per‘,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tónos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‚kirtis, priegaidė‘). </a:t>
            </a:r>
          </a:p>
          <a:p>
            <a:pPr marL="91440" lvl="1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Tvirtapradės pamatinio žodžio priegaidės pasikeitimas darinyje į tvirtagalę yra </a:t>
            </a:r>
            <a:r>
              <a:rPr lang="lt-LT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cirkumfleksinė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metatonija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(plg.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l̃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t-is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tvirtagalės į tvirtapradę – </a:t>
            </a:r>
            <a:r>
              <a:rPr lang="lt-LT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akūtinė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metatonija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(plg.: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aũ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áu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k-ioti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lt-LT" alt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lvl="1">
              <a:lnSpc>
                <a:spcPct val="80000"/>
              </a:lnSpc>
              <a:buNone/>
            </a:pPr>
            <a:endParaRPr lang="lt-L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lvl="1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Artimos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prozodinėms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kaitoms yra balsių kaitos: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⇨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pioti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ptai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iẽ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ptas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ai,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y). </a:t>
            </a:r>
          </a:p>
          <a:p>
            <a:pPr marL="91440" lvl="1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Priegaidžių ir balsių kaitos neretai eina kartu: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aũ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⇨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ū + </a:t>
            </a:r>
            <a:r>
              <a:rPr lang="lt-LT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91440" lvl="1">
              <a:lnSpc>
                <a:spcPct val="80000"/>
              </a:lnSpc>
              <a:buNone/>
            </a:pP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iẽ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⇨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gauti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+ </a:t>
            </a:r>
            <a:r>
              <a:rPr lang="lt-LT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rė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⇨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õ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rą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(ė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+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23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Priegaidžių kaita vardažodžių daryboje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>
              <a:buNone/>
            </a:pP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Tvirtapradės pamatinio kamieno priegaidės pasikeitimas į tvirtagalę, </a:t>
            </a:r>
            <a:r>
              <a:rPr lang="lt-LT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cirkumfleksinė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metatonija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῀): </a:t>
            </a:r>
          </a:p>
          <a:p>
            <a:pPr marL="182880" lvl="1">
              <a:buNone/>
            </a:pP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ška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⇨ 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̃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šk-alas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⇨ 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añ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t-inas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(balsinių priesagų vediniai; kaita reta)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82880" lvl="1">
              <a:buNone/>
            </a:pP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áu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gti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⇨ 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aũ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g-lį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aug-l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lt-LT" sz="2800" i="1" dirty="0" err="1"/>
              <a:t>̃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⇨ 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svas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(priebalsinių priesagų vediniai; kaita dažnoka)</a:t>
            </a:r>
            <a:endParaRPr lang="lt-LT" alt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1">
              <a:buNone/>
            </a:pP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éi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-ės 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⇨ </a:t>
            </a:r>
            <a:r>
              <a:rPr lang="lt-LT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eĩ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li-us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⇨ 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l̃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t-is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(galūnių vediniai; kaita dažna) </a:t>
            </a:r>
          </a:p>
          <a:p>
            <a:pPr marL="182880" lvl="1">
              <a:buNone/>
            </a:pP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⇨ 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be-d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r̃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-ė (priešdėlių vediniai; kaita reta)</a:t>
            </a:r>
          </a:p>
          <a:p>
            <a:pPr marL="182880" lvl="1">
              <a:buNone/>
            </a:pP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bendr-a-d</a:t>
            </a:r>
            <a:r>
              <a:rPr lang="lt-LT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r̃</a:t>
            </a:r>
            <a:r>
              <a:rPr lang="lt-LT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</a:t>
            </a:r>
            <a:r>
              <a:rPr lang="lt-LT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-ė </a:t>
            </a:r>
            <a:r>
              <a:rPr lang="lt-LT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(dūriniai, kaita būdinga 2-ajam dėmeniui)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862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Kirčio vietos kaita vardažodžių daryboje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2563" indent="-60960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Dariniai, kurių pamatiniai kamienai yra dviskiemeniai, ne visada išlaiko pamatinių žodžių pradinio skiemens kirčio vietą – kirtis pasislenka per vieną skiemenį link galūnės:</a:t>
            </a:r>
          </a:p>
          <a:p>
            <a:pPr marL="182563" indent="-60960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vã-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1⇨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sã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-ris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gár-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bana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1⇨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-nius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-ė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(galūnių vediniai; kaita įprasta)</a:t>
            </a:r>
          </a:p>
          <a:p>
            <a:pPr marL="182563" indent="-609600">
              <a:lnSpc>
                <a:spcPct val="80000"/>
              </a:lnSpc>
              <a:buNone/>
            </a:pP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gẽ-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ležį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geležìs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lt-LT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⇨ 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lẽž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-tė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(priebalsinių priesagų vediniai, mažai atvejų)</a:t>
            </a:r>
          </a:p>
          <a:p>
            <a:pPr marL="182563" indent="-609600">
              <a:lnSpc>
                <a:spcPct val="80000"/>
              </a:lnSpc>
              <a:buNone/>
            </a:pP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ãs-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menį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asmuõ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⇨ 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-iškas, -a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mẽ-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niškas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-a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(balsinių priesagų vediniai, reti atvejai; kaita galima kaip normos variantas)</a:t>
            </a:r>
          </a:p>
          <a:p>
            <a:pPr marL="182563" indent="-609600">
              <a:lnSpc>
                <a:spcPct val="80000"/>
              </a:lnSpc>
              <a:buNone/>
            </a:pP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vã-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⇨ 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namis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nù-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⇨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juod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gã</a:t>
            </a:r>
            <a:r>
              <a:rPr lang="lt-LT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ris, -ė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(dūriniai; kaita reguliari 2-ajame dėmenyje, būdinga ir 1-ajam dėmeniui)</a:t>
            </a:r>
          </a:p>
          <a:p>
            <a:pPr marL="182563" indent="-609600">
              <a:lnSpc>
                <a:spcPct val="80000"/>
              </a:lnSpc>
              <a:buNone/>
            </a:pP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ãs-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menį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asmuõ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⇨ 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lt-LT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-ė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(priešdėlio 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vediniai, reguliari).</a:t>
            </a:r>
          </a:p>
          <a:p>
            <a:pPr marL="182563" indent="-609600">
              <a:lnSpc>
                <a:spcPct val="8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79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b="1" dirty="0">
                <a:solidFill>
                  <a:srgbClr val="FF0000"/>
                </a:solidFill>
              </a:rPr>
              <a:t>Kirčiuotos priesagos </a:t>
            </a:r>
            <a:r>
              <a:rPr lang="lt-LT" sz="3600" dirty="0"/>
              <a:t>(ir baigmenys, identiški priesagoms) </a:t>
            </a:r>
            <a:r>
              <a:rPr lang="lt-LT" sz="3600" dirty="0">
                <a:solidFill>
                  <a:srgbClr val="FF0000"/>
                </a:solidFill>
              </a:rPr>
              <a:t>su trumpais arba padėtinio ilgumo balsiais</a:t>
            </a:r>
            <a:endParaRPr lang="en-US" sz="36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Vediniai kirčiuojami 2-ąja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kirč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Dariausi afiksai ar baigmenys yra du: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sz="24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ẽlis</a:t>
            </a: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langẽlis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knygẽlė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miltẽliai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grotẽlės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Žodžiai su baigmenimis: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karvẽlis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kumẽlė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Kardẽlis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Turgẽliai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altLang="lt-LT" sz="24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drėgnùmas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išdykùmas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								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pérmatomumas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skìrtumas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Kitos priesagos ir baigmenys</a:t>
            </a:r>
            <a:r>
              <a:rPr lang="lt-LT" alt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sz="24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ãlis</a:t>
            </a:r>
            <a:r>
              <a:rPr lang="lt-LT" altLang="lt-LT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kurpãlis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Naujãlis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Pajūrãlis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Šilãlė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festivãlis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medãlis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Versãlis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detãlė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magistrãlė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spirãlė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altLang="lt-LT" sz="24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ãlius</a:t>
            </a:r>
            <a:r>
              <a:rPr lang="lt-LT" altLang="lt-LT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rūkãlius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sirgãlius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raugãlė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arklìdė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vištìdė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žvakìdė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dailìdė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piramìdė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Temìdė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91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b="1" dirty="0">
                <a:solidFill>
                  <a:srgbClr val="FF0000"/>
                </a:solidFill>
              </a:rPr>
              <a:t>Kirčiuotos priesagos </a:t>
            </a:r>
            <a:r>
              <a:rPr lang="lt-LT" sz="3600" dirty="0"/>
              <a:t>(ir baigmenys, identiški priesagoms) </a:t>
            </a:r>
            <a:r>
              <a:rPr lang="lt-LT" sz="3600" dirty="0">
                <a:solidFill>
                  <a:srgbClr val="FF0000"/>
                </a:solidFill>
              </a:rPr>
              <a:t>su trumpais arba padėtinio ilgumo balsiais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ìkas</a:t>
            </a: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bėgìkas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didìkas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išdavìkas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vilkìkas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Jonìkas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vainìkas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katalìkas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fãbrikas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šãlikas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lt-LT" altLang="lt-L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istèrikas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matemãtikas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ẽklis</a:t>
            </a:r>
            <a:r>
              <a:rPr lang="lt-LT" altLang="lt-LT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ẽklė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tarpẽklis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žymẽklis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marmẽklis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ẽnis</a:t>
            </a:r>
            <a:r>
              <a:rPr lang="lt-LT" altLang="lt-LT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Girdẽnis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Rūtẽnis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Rūtẽnė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tylẽnis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ìkis</a:t>
            </a:r>
            <a:r>
              <a:rPr lang="lt-LT" altLang="lt-LT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jaunìkis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laimìkis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Raudonìkis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varlìkė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ìklis</a:t>
            </a:r>
            <a:r>
              <a:rPr lang="lt-LT" altLang="lt-LT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jungìklis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skaitìklis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tirpìklis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vardìklis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jaunìklis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pérjungiklis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04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b="1" dirty="0">
                <a:solidFill>
                  <a:srgbClr val="FF0000"/>
                </a:solidFill>
              </a:rPr>
              <a:t>Kirčiuotos priesagos </a:t>
            </a:r>
            <a:r>
              <a:rPr lang="lt-LT" sz="3600" dirty="0"/>
              <a:t>(ir baigmenys, identiški priesagoms) </a:t>
            </a:r>
            <a:r>
              <a:rPr lang="lt-LT" sz="3600" dirty="0">
                <a:solidFill>
                  <a:srgbClr val="FF0000"/>
                </a:solidFill>
              </a:rPr>
              <a:t>su trumpais balsiais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ijà</a:t>
            </a: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lt-LT" altLang="lt-LT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ìją</a:t>
            </a: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bendrijà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gyvūnijà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išeivijà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tironijà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uošvijà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Prancūzijà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Vokietijà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Aukštaitijà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lelijà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Kalvarijà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Marijà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alt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1" indent="-533400">
              <a:buNone/>
              <a:defRPr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bet: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valstybių pavadinimams, svetimiems vardams būdinga 		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nekirčiuota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priesaga ar baigmuo </a:t>
            </a:r>
            <a:r>
              <a:rPr lang="lt-LT" altLang="lt-LT" sz="28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ija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82880" lvl="1" indent="-533400">
              <a:buNone/>
              <a:defRPr/>
            </a:pP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Ánglija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Èstija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Lãtvija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Šveicãrija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Leokãdija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(1). </a:t>
            </a:r>
          </a:p>
          <a:p>
            <a:pPr marL="182880" lvl="1" indent="-533400">
              <a:buNone/>
              <a:defRPr/>
            </a:pP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ìškis</a:t>
            </a: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dvarìškis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molėtìškis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vyrìškis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moterìškė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Katilìškis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Vilkavìškis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82880" lvl="1" indent="-533400">
              <a:buNone/>
              <a:defRPr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Rõkiškis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Bùrbiškiai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Abrõmiškės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82880" lvl="1" indent="-533400">
              <a:buNone/>
              <a:defRPr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tùkas</a:t>
            </a: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degtùkas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ištiktùkas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užtrauktùkas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peštùkas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82880" lvl="1" indent="-533400">
              <a:buNone/>
              <a:defRPr/>
            </a:pPr>
            <a:r>
              <a:rPr lang="lt-LT" altLang="lt-LT" sz="28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tùvas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gesintùvas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lėktùvas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šviestùvas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neštùvai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82880" lvl="1" indent="-533400">
              <a:buNone/>
              <a:defRPr/>
            </a:pP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		Bet: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pjáutuvas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šáutuvas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66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b="1" dirty="0">
                <a:solidFill>
                  <a:srgbClr val="FF0000"/>
                </a:solidFill>
              </a:rPr>
              <a:t>Kirčiuotos priesagos </a:t>
            </a:r>
            <a:r>
              <a:rPr lang="lt-LT" sz="3600" dirty="0"/>
              <a:t>(ir baigmenys, identiški priesagoms) </a:t>
            </a:r>
            <a:r>
              <a:rPr lang="lt-LT" sz="3600" dirty="0">
                <a:solidFill>
                  <a:srgbClr val="FF0000"/>
                </a:solidFill>
              </a:rPr>
              <a:t>su trumpais balsiais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2880" lvl="1" indent="-533400">
              <a:lnSpc>
                <a:spcPct val="80000"/>
              </a:lnSpc>
              <a:buNone/>
            </a:pPr>
            <a:r>
              <a:rPr lang="lt-LT" altLang="lt-LT" sz="28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tùvė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keptùvė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parduotùvė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virtùvė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įkurtùvės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82880" lvl="1" indent="-533400">
              <a:lnSpc>
                <a:spcPct val="80000"/>
              </a:lnSpc>
              <a:buNone/>
            </a:pP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spaustùvė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‖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spáustuvė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praustùvė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‖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praustuv</a:t>
            </a:r>
            <a:r>
              <a:rPr 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ė̃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praũstuvę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82880" lvl="1" indent="-533400">
              <a:lnSpc>
                <a:spcPct val="80000"/>
              </a:lnSpc>
              <a:buNone/>
            </a:pPr>
            <a:r>
              <a:rPr lang="lt-LT" altLang="lt-LT" sz="28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ùkas</a:t>
            </a: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gulsčiùkas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ledinùkas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šliaužtinùkai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palaidinùkė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pradinùkas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bambùkas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kaučiùkas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altLang="lt-LT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1" indent="-533400">
              <a:lnSpc>
                <a:spcPct val="80000"/>
              </a:lnSpc>
              <a:buNone/>
            </a:pP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ùlis</a:t>
            </a: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-ė: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storùlis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bičiùlis;Gerùlis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Mažiùlis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drobùlė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trijùlė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82880" lvl="1" indent="-533400">
              <a:buNone/>
            </a:pP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ùtis</a:t>
            </a: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sz="2800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blizgùtis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likùtis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skambùtis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Kęstùtis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drebùčiai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Klausùčiai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eglùtė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pakalnùtė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vienùtė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Birùtė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Butkùtė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rogùtės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mažùtis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skudùtis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kajùtė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minùtė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82880" lvl="1" indent="-533400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várputis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trupùtis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‖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trùputis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lt-LT" altLang="lt-LT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1" indent="-533400">
              <a:buNone/>
            </a:pP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ùžis</a:t>
            </a:r>
            <a:r>
              <a:rPr lang="lt-LT" altLang="lt-LT" sz="2800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bernùžis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mergùžė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meilùžis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vienùžis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drabùžis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borùžė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Gilùžis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Dargùžiai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2880" lvl="1" indent="-533400">
              <a:lnSpc>
                <a:spcPct val="80000"/>
              </a:lnSpc>
              <a:buNone/>
            </a:pPr>
            <a:endParaRPr lang="lt-LT" alt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71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b="1" dirty="0">
                <a:solidFill>
                  <a:srgbClr val="FF0000"/>
                </a:solidFill>
              </a:rPr>
              <a:t>Kirčiuotos priesagos </a:t>
            </a:r>
            <a:r>
              <a:rPr lang="lt-LT" sz="3600" dirty="0"/>
              <a:t>(ir baigmenys, identiški priesagoms) </a:t>
            </a:r>
            <a:r>
              <a:rPr lang="lt-LT" sz="3600" dirty="0">
                <a:solidFill>
                  <a:srgbClr val="FF0000"/>
                </a:solidFill>
              </a:rPr>
              <a:t>su ilguoju vokalizmu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lvl="1" indent="-358775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Kirčiuotos priesagos, kurių vediniai turi 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ilgąjį priešpaskutinį skiemenį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būna ir 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tvirtapradės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(vediniai 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lt-LT" altLang="lt-LT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kirč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ir 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tvirtagalės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(vediniai 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lt-LT" altLang="lt-LT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kirč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Tarp šių priesagų galima įžiūrėti polinkį į pasiskirstymą pagal jų galinių priebalsių kietumą-minkštumą: </a:t>
            </a:r>
          </a:p>
          <a:p>
            <a:pPr marL="179388" lvl="1" indent="-358775">
              <a:buNone/>
            </a:pPr>
            <a:endParaRPr lang="lt-LT" altLang="lt-LT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1" indent="-358775">
              <a:buNone/>
            </a:pP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tvirtapradžių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priesagų kirčiuotas skiemuo linksta eiti 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prieš 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kietąjį 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priebalsį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(priebalsius) arba </a:t>
            </a:r>
            <a:r>
              <a:rPr lang="lt-LT" altLang="lt-LT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-j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9388" lvl="1" indent="-358775">
              <a:buNone/>
            </a:pP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tvirtagalių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prieš 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minkštąjį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priebalsį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(priebalsius): </a:t>
            </a:r>
          </a:p>
          <a:p>
            <a:pPr marL="179388" lvl="1" indent="-358775">
              <a:buNone/>
            </a:pP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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priesagos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ˊ 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prieš </a:t>
            </a:r>
            <a:r>
              <a:rPr lang="lt-LT" altLang="lt-LT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lt-LT" altLang="lt-LT" sz="2800" b="1" baseline="30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kietasis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priesagos 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͂ 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prieš 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lt-LT" altLang="lt-LT" sz="2800" b="1" baseline="30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minkštasis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9388" lvl="1" indent="-358775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(papildomoji distribucija)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8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Balsinių priesagų vedinių kirčiavimas.</a:t>
            </a:r>
            <a:br>
              <a:rPr lang="lt-LT" dirty="0"/>
            </a:br>
            <a:r>
              <a:rPr lang="lt-LT" b="1" dirty="0">
                <a:solidFill>
                  <a:srgbClr val="FF0000"/>
                </a:solidFill>
              </a:rPr>
              <a:t>Kirčiuotos tvirtapradės priesagos </a:t>
            </a:r>
            <a:r>
              <a:rPr lang="lt-LT" dirty="0"/>
              <a:t>(ir baigmenys)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Daiktavardžiai: </a:t>
            </a: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priesagos ˊ prieš </a:t>
            </a:r>
            <a:r>
              <a:rPr lang="lt-LT" altLang="lt-LT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lt-LT" altLang="lt-LT" baseline="30000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kietasis</a:t>
            </a: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j</a:t>
            </a:r>
            <a:endParaRPr lang="lt-LT" alt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éiva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karéiva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rašéiva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šventéiva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vadéiva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 t. t.;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kirp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pardav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baigmenys: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orchid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chor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Eritr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Salom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Montevid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Odis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péržengėjas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sūn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varn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žiurk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Mot. giminės atitikmenys su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minkšt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priesagos priebalsiu kirčiuojami taip pat: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anykšt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kupišk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ýba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gamýba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kūrýba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raštvedýba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žvejýba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pratýbos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vedýbos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28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Balsinių priesagų vedinių kirčiavimas.</a:t>
            </a:r>
            <a:br>
              <a:rPr lang="lt-LT" dirty="0"/>
            </a:br>
            <a:r>
              <a:rPr lang="lt-LT" b="1" dirty="0">
                <a:solidFill>
                  <a:srgbClr val="FF0000"/>
                </a:solidFill>
              </a:rPr>
              <a:t>Kirčiuotos tvirtapradės priesagos </a:t>
            </a:r>
            <a:r>
              <a:rPr lang="lt-LT" dirty="0"/>
              <a:t>(ir baigmenys)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87" y="1825625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lt-LT" altLang="lt-LT" dirty="0">
                <a:latin typeface="Palemonas" panose="02030603060206020803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íena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kiaulíena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medíena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mėnesíena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naujíena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rugíena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blakstíena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puríena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(vyr. g.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balžíenas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kamíenas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alksnýnas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balsýnas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dainýnas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knygýnas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žinýnas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kaimýnas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(ir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kaimýnė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Jonýnas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Jonýnė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Lazdýnai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umýnas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margumýnas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skanumýnas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saldumýnai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0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5F2C45B-2088-49A9-BD5A-794367B2C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Kirčio ir priegaidžių ženklai: kairinis ir riestinis.</a:t>
            </a:r>
            <a:br>
              <a:rPr lang="lt-LT" dirty="0"/>
            </a:br>
            <a:r>
              <a:rPr lang="lt-LT" dirty="0"/>
              <a:t>Trumpi kirčiuoti balsiai ir pailgėję </a:t>
            </a:r>
            <a:r>
              <a:rPr lang="lt-LT" i="1" dirty="0">
                <a:solidFill>
                  <a:srgbClr val="FF0000"/>
                </a:solidFill>
              </a:rPr>
              <a:t>a, e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F593C1B-59AC-4E95-B424-8F08E79C6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lt-L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`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trumpi kirčiuoti balsiai žymimi kairiniu ženklu (graviu)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-ša  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-suka  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šiu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-suka  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siu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lt-L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pailgėję kirčiuoti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e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dvigarsiuose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yra tęsiami,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tvirtagaliai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 žymimi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riestiniu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ženklu (cirkumfleksu)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kã-sa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kã-stas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nẽ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-ša	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nẽ-štas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rãk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sãp-nas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kã-tinas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nẽ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-šinas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-gana 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sã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-manos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6958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Balsinių priesagų vedinių kirčiavimas.</a:t>
            </a:r>
            <a:br>
              <a:rPr lang="lt-LT" dirty="0"/>
            </a:br>
            <a:r>
              <a:rPr lang="lt-LT" b="1" dirty="0">
                <a:solidFill>
                  <a:srgbClr val="FF0000"/>
                </a:solidFill>
              </a:rPr>
              <a:t>Kirčiuotos tvirtapradės priesagos </a:t>
            </a:r>
            <a:r>
              <a:rPr lang="lt-LT" dirty="0"/>
              <a:t>(ir baigmenys)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Būdvardžiai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dėm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dulk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skrybėl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žvaigžd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gretybės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‖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sáulėtas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marL="182880" lvl="1">
              <a:buNone/>
            </a:pP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ìngas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darbìngas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pakeleivìngas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82880" lvl="1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gretybės</a:t>
            </a: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išimtys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sąmonìngas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‖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ą́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moningas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pérgalingas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(plg.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ą́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pérgalė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182880" lvl="1">
              <a:buNone/>
            </a:pP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ókas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ankstókas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lėtókas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rūgštókas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82880" lvl="1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ópas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-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eriópas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dvejópas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keleriópas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penkeriópas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visokeriópas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82880" lvl="1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ótas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barzdótas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garbanótas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miglótas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82880" lvl="1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otas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erškėči</a:t>
            </a:r>
            <a:r>
              <a:rPr lang="en-GB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milt</a:t>
            </a:r>
            <a:r>
              <a:rPr lang="en-GB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šešėli</a:t>
            </a:r>
            <a:r>
              <a:rPr lang="en-GB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None/>
            </a:pPr>
            <a:endParaRPr lang="en-US" altLang="lt-L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370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/>
              <a:t>Balsinių priesagų vedinių kirčiavimas.</a:t>
            </a:r>
            <a:br>
              <a:rPr lang="lt-LT" dirty="0"/>
            </a:br>
            <a:r>
              <a:rPr lang="lt-LT" b="1" dirty="0">
                <a:solidFill>
                  <a:srgbClr val="FF0000"/>
                </a:solidFill>
              </a:rPr>
              <a:t>Kirčiuotos tvirtagalės priesagos </a:t>
            </a:r>
            <a:r>
              <a:rPr lang="lt-LT" dirty="0"/>
              <a:t>(ir baigmenys)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lvl="1">
              <a:buNone/>
            </a:pP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Daiktavardžiai.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Priesagos   ͂  prieš  C’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altLang="lt-L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Vediniai 2 kirčiuotės.</a:t>
            </a:r>
          </a:p>
          <a:p>
            <a:pPr marL="179388" lvl="1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virtagalių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priesagų vedinių kirčiuotas priešpaskutinis skiemuo paprastai eina prieš minkštąjį 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priebalsį (priebalsius)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79388" lvl="1">
              <a:buNone/>
            </a:pP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saldaĩnis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smiltaĩnis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stiklaĩnis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įstrižaĩnė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mišraĩnė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dešimtaĩnis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tėvynaĩnis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9388" lvl="1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vadov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grandin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pilnut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Kunig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Švenčion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	Veiksmažodiniams vediniams būdinga nekirčiuota priesaga </a:t>
            </a:r>
          </a:p>
          <a:p>
            <a:pPr marL="179388" lvl="1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ėlis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apkiaũtėlis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įsibróvėlis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</a:p>
          <a:p>
            <a:pPr marL="179388" lvl="1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Atskirą darybos tipą sudaro vediniai su nekirčiuota priesaga -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ėl</a:t>
            </a:r>
            <a:r>
              <a:rPr lang="lt-LT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	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siurbėl</a:t>
            </a:r>
            <a:r>
              <a:rPr 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ė̃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lt-LT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221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Balsinių priesagų vedinių kirčiavimas.</a:t>
            </a:r>
            <a:br>
              <a:rPr lang="lt-LT" dirty="0"/>
            </a:br>
            <a:r>
              <a:rPr lang="lt-LT" b="1" dirty="0">
                <a:solidFill>
                  <a:srgbClr val="FF0000"/>
                </a:solidFill>
              </a:rPr>
              <a:t>Kirčiuotos tvirtagalės priesagos </a:t>
            </a:r>
            <a:r>
              <a:rPr lang="lt-LT" dirty="0"/>
              <a:t>(ir baigmenys)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sprag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lt-LT" altLang="lt-L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kirč</a:t>
            </a: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None/>
            </a:pP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iẽnė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bulviẽnė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kiaušiniẽnė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uogiẽnė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vakariẽnė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dažn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valgių ar valgymo meto pavadinimai);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iẽtis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europiẽtis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kauniẽtis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miestiẽtis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rytiẽtis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valstiẽtis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Kulviẽtis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Kalniẽčiai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None/>
            </a:pP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ỹnė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birbỹnė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puodỹnė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švilpỹnė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tėvỹnė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gaudỹnės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žaidỹnės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Smiltỹnė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(bet: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prótėvynė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ãvalynė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//-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ỹnė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>
              <a:buNone/>
            </a:pPr>
            <a:r>
              <a:rPr lang="lt-LT" alt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ỹklė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rodỹklė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skraidỹklė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taisỹklė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svarstỹklės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ỹstė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giminỹstė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jaunỹstė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karalỹstė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žemdirbỹstė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52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Balsinių priesagų vedinių kirčiavimas.</a:t>
            </a:r>
            <a:br>
              <a:rPr lang="lt-LT" dirty="0"/>
            </a:br>
            <a:r>
              <a:rPr lang="lt-LT" b="1" dirty="0">
                <a:solidFill>
                  <a:srgbClr val="FF0000"/>
                </a:solidFill>
              </a:rPr>
              <a:t>Kirčiuotos tvirtagalės priesagos </a:t>
            </a:r>
            <a:r>
              <a:rPr lang="lt-LT" dirty="0"/>
              <a:t>(ir baigmenys)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lt-LT" altLang="lt-LT" sz="2000" dirty="0">
                <a:latin typeface="Palemonas" panose="02030603060206020803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õklis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klajõklis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viliõklis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stūmõklis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vijõklis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medžiõklė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lt-LT" altLang="lt-L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kirč</a:t>
            </a: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õnė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abejõnė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keliõnė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svajõnė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vakarõnė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beždžiõnė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Audrõnė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Svajõnė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tỹnės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imtỹnės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lenktỹnės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varžýtynės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‖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varžýtinės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lt-LT" alt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uõklis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girtuõklis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vaiduõklis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matuõklis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važiuoklė;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sūpuõklės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uõlis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darbštuõlis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žinduõlis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vienuõlis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meduõlis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snieguõlė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Vienuõlis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Danguõlė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Šešuõliai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uõtis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kampuõtis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kryžiuõtis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asmenuõtė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rikiuõtė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vaizduõtė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akiniuõtis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Keliuõtis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Raguõtis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146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Kirčiuotos tvirtapradės balsinės priesagos. </a:t>
            </a:r>
            <a:r>
              <a:rPr lang="lt-LT" altLang="lt-LT" b="1" dirty="0">
                <a:solidFill>
                  <a:srgbClr val="C00000"/>
                </a:solidFill>
                <a:latin typeface="Palemonas" panose="02030603060206020803" pitchFamily="18" charset="0"/>
              </a:rPr>
              <a:t>Įsidėmėtinos išimtys.</a:t>
            </a:r>
            <a:r>
              <a:rPr lang="lt-LT" altLang="lt-LT" dirty="0">
                <a:solidFill>
                  <a:srgbClr val="C00000"/>
                </a:solidFill>
                <a:latin typeface="Palemonas" panose="02030603060206020803" pitchFamily="18" charset="0"/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Tvirtapradės priesagos su galiniu minkštuoju priebalsiu (C’): 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ýbė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asmenýbė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pilietýbė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svetimýbė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tapatýbė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enýbė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įvairenýbė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retenýbė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Plg. -</a:t>
            </a:r>
            <a:r>
              <a:rPr lang="lt-LT" altLang="lt-L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lt-LT" altLang="lt-L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áitis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našláitis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jaunikáitis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pyragáitis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viršáitis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mergáitė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tarnáitė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voveráitė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kelnaitės;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Antanáitis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Doneláitis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Jonikáitė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Gedimináičiai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Pašiláičiai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aukštaĩtis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prašalaĩtis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žemaĩtis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Žemaĩtis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Žemaĩtė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(tvirtagalė priegaidė atitinka suformuluotą polinkį); 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ýtis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šunýtis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žąsýtis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dalelýtė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kunigaikštýtė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lėlýtė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mažýtis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Čiurlionýtė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Balčýtis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Kastýtis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Barstýčiai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62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Kirčiuotos tvirtapradės balsinės priesagos. </a:t>
            </a:r>
            <a:r>
              <a:rPr lang="lt-LT" altLang="lt-LT" b="1" dirty="0">
                <a:latin typeface="Palemonas" panose="02030603060206020803" pitchFamily="18" charset="0"/>
              </a:rPr>
              <a:t>Įsidėmėtinos išimtys.</a:t>
            </a:r>
            <a:r>
              <a:rPr lang="lt-LT" altLang="lt-LT" dirty="0">
                <a:latin typeface="Palemonas" panose="02030603060206020803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Tvirtapradės priesagos su galiniu minkštuoju priebalsiu (C’): 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óvė</a:t>
            </a: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bendróvė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daržóvė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geróvė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senóvė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šventovė,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vietóvė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(nereiškia veikėjų);</a:t>
            </a:r>
            <a:endParaRPr lang="lt-LT" alt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ónis</a:t>
            </a:r>
            <a:r>
              <a:rPr lang="lt-LT" alt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altLang="lt-LT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daikt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krikščiónis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ligónis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miesčiónis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veliónis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Mairónis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Čiurliónis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Sabónis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Šimóniai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būdvardžiai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turi priesagą -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atitinkančią polinkį, pvz.,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vilnõnis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virš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alk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Šar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(pagal vyrų vardus su</a:t>
            </a:r>
            <a:endParaRPr lang="lt-LT" alt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(bendriniai žodžiai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ppr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turi tvirtagalę priesagą 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 </a:t>
            </a:r>
            <a:endParaRPr lang="lt-LT" alt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ókšnis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krūmókšnis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upókšnis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alt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kštis</a:t>
            </a:r>
            <a:r>
              <a:rPr lang="lt-LT" alt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berni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kštis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mergi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kštė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úomenė</a:t>
            </a:r>
            <a:r>
              <a:rPr lang="lt-LT" altLang="lt-LT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bendrúomenė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kariúomenė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visúomenė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53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lt-LT" dirty="0"/>
            </a:br>
            <a:r>
              <a:rPr lang="lt-LT" dirty="0"/>
              <a:t>Kirčiuotos tvirtagalės balsinės priesagos. </a:t>
            </a:r>
            <a:r>
              <a:rPr lang="lt-LT" altLang="lt-LT" b="1" dirty="0">
                <a:solidFill>
                  <a:srgbClr val="C00000"/>
                </a:solidFill>
                <a:latin typeface="Palemonas" panose="02030603060206020803" pitchFamily="18" charset="0"/>
              </a:rPr>
              <a:t>Įsidėmėtinos išimtys.</a:t>
            </a:r>
            <a:r>
              <a:rPr lang="lt-LT" altLang="lt-LT" dirty="0">
                <a:solidFill>
                  <a:srgbClr val="C00000"/>
                </a:solidFill>
                <a:latin typeface="Palemonas" panose="02030603060206020803" pitchFamily="18" charset="0"/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Tvirtagalės priesagos su galiniu kietuoju priebalsiu (</a:t>
            </a:r>
            <a:r>
              <a:rPr lang="lt-LT" altLang="lt-L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yklà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ỹklą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čiuožyklà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gydyklà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knygrišyklà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leidyklà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siuvyklà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plg. 			-</a:t>
            </a:r>
            <a:r>
              <a:rPr lang="lt-LT" altLang="lt-L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ỹklė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Kitos priesagos paprastai turi aptariamąjį polinkį atitinkančias mot. giminės „porininkes“ su minkštuoju priebalsiu: 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õkas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altLang="lt-LT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daikt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antrõkas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naujõkas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variõkas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vidutiniõkas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Rudõkas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(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plg. mot. gim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antrõkė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naujõkė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vidutiniõkė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õvas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ieškõvas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palydõvas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žiūrõvas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	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plg. mot. gim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ieškõvė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palydõvė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32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lt-LT" dirty="0"/>
            </a:br>
            <a:r>
              <a:rPr lang="lt-LT" dirty="0"/>
              <a:t>Kirčiuotos tvirtagalės balsinės priesagos. </a:t>
            </a:r>
            <a:r>
              <a:rPr lang="lt-LT" altLang="lt-LT" b="1" dirty="0">
                <a:solidFill>
                  <a:srgbClr val="C00000"/>
                </a:solidFill>
                <a:latin typeface="Palemonas" panose="02030603060206020803" pitchFamily="18" charset="0"/>
              </a:rPr>
              <a:t>Įsidėmėtinos išimtys.</a:t>
            </a:r>
            <a:r>
              <a:rPr lang="lt-LT" altLang="lt-LT" dirty="0">
                <a:solidFill>
                  <a:srgbClr val="C00000"/>
                </a:solidFill>
                <a:latin typeface="Palemonas" panose="02030603060206020803" pitchFamily="18" charset="0"/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9388"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</a:t>
            </a:r>
            <a:r>
              <a:rPr lang="lt-LT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klaj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pareig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seim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kold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svog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79388"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Plg. mot. giminės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klaj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pirm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>
              <a:buNone/>
            </a:pP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Keli bendriniai žodžiai bei pavardės (vardų kirčiavimas įvairuoja) turi tvirtapradę priesagą -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9388">
              <a:buNone/>
            </a:pP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karali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(ir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karali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Dambri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(ir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Dambri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	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Mork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(ir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Mork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958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dirty="0">
                <a:solidFill>
                  <a:srgbClr val="FF0000"/>
                </a:solidFill>
              </a:rPr>
              <a:t>Nekirčiuotos balsinės priesagos</a:t>
            </a:r>
            <a:r>
              <a:rPr lang="lt-LT" sz="3600" dirty="0"/>
              <a:t>, vediniai 1-osios kirčiuotės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Vediniai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išlaiko pamatinio kamieno kirčio vietą bei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priegaidę;1 </a:t>
            </a:r>
            <a:r>
              <a:rPr lang="lt-LT" altLang="lt-L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kirč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ėlis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apkiaũtėlis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⇦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apkiaũtęs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išsižiójėlis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⇦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išsižiójęs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pérsikėlėlis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⇦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pérsikėlęs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neláimėlis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⇦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neláimė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altLang="lt-L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tojas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tojas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gýdytojas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gýdyti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pérsekiotojas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pérsekioti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žautojas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žauti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įvaĩkintojas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⇦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įvaĩkinti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609600">
              <a:lnSpc>
                <a:spcPct val="80000"/>
              </a:lnSpc>
              <a:buNone/>
              <a:defRPr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iškas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vaĩkiškas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vaĩkas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4),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kiškas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smùlkmeniškas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smùlkmena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ãsmeniškas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ãsmenį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lt-LT" altLang="lt-L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91440" indent="-609600">
              <a:lnSpc>
                <a:spcPct val="80000"/>
              </a:lnSpc>
              <a:buNone/>
              <a:defRPr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Paskutiniams 2 vediniams teikiama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gretybė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kirčio vietos kaita: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smulkmẽniškas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asmẽniškas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plg. kitokios darybos žodžius: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vasãris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vasárnamis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vãsara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gelẽžtė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gẽležį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beasmẽnis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ãsmenį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en-US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858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dirty="0">
                <a:solidFill>
                  <a:srgbClr val="C00000"/>
                </a:solidFill>
              </a:rPr>
              <a:t>Nekirčiuotos balsinės priesagos</a:t>
            </a:r>
            <a:r>
              <a:rPr lang="lt-LT" sz="3600" dirty="0"/>
              <a:t>, vediniai 3</a:t>
            </a:r>
            <a:r>
              <a:rPr lang="lt-LT" sz="3600" baseline="30000" dirty="0"/>
              <a:t>a,b</a:t>
            </a:r>
            <a:r>
              <a:rPr lang="lt-LT" sz="3600" dirty="0"/>
              <a:t> kirčiuotės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533400">
              <a:buNone/>
              <a:defRPr/>
            </a:pP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Vedinių </a:t>
            </a:r>
            <a:r>
              <a:rPr lang="lt-LT" alt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kirtis kilnojamas iš galinio skiemens į pradinį</a:t>
            </a: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Pagal santykį su pamatinio kamieno priegaide vediniai yra dvejopi: </a:t>
            </a:r>
          </a:p>
          <a:p>
            <a:pPr marL="0" lvl="1" indent="0">
              <a:buNone/>
              <a:defRPr/>
            </a:pPr>
            <a:r>
              <a:rPr lang="lt-LT" alt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lt-LT" altLang="lt-LT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nemetatoniniai</a:t>
            </a: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altLang="lt-L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kamieno priegaidę išlaiko); </a:t>
            </a:r>
          </a:p>
          <a:p>
            <a:pPr marL="0" lvl="1" indent="0">
              <a:buNone/>
              <a:defRPr/>
            </a:pPr>
            <a:r>
              <a:rPr lang="lt-LT" alt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lt-LT" altLang="lt-LT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metatoniniai</a:t>
            </a: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(patiria </a:t>
            </a:r>
            <a:r>
              <a:rPr lang="lt-LT" altLang="lt-L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cirkumfleksinę</a:t>
            </a: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metatoniją</a:t>
            </a: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tvirtapradė </a:t>
            </a:r>
            <a:r>
              <a:rPr lang="lt-LT" altLang="lt-L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kamieno priegaidė virsta tvirtagale).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7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BCDCB1D-53DB-4C9A-800E-FAF4EB93D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Kirčio ir priegaidžių ženklai: dešininis ir riestinis.</a:t>
            </a:r>
            <a:br>
              <a:rPr lang="lt-LT" dirty="0"/>
            </a:br>
            <a:r>
              <a:rPr lang="lt-LT" dirty="0"/>
              <a:t>Ilgi kirčiuoti skiemenys (</a:t>
            </a:r>
            <a:r>
              <a:rPr lang="lt-LT" dirty="0">
                <a:solidFill>
                  <a:srgbClr val="FF0000"/>
                </a:solidFill>
              </a:rPr>
              <a:t>dvigarsiai</a:t>
            </a:r>
            <a:r>
              <a:rPr lang="lt-LT" dirty="0"/>
              <a:t>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80DE4B6-537F-4066-8D61-E9342D581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lt-L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ˊ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Pirmasis pabrėžtas dvigarsių dėmuo 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e pailgėja,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yra staigus, tvirtapradis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 žymimas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dešininiu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ženklu (akūtu)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láu-kia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lái-mė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véi-das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sám-tis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lán-gas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-tas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dár-bas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tém-dė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mén-kė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dél-nas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šér-nas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lt-L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Antrasis pabrėžtas dvigarsių dėmuo yra tęsiamas, tvirtagalis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žymimas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riestiniu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ženklu (cirkumfleksu)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laũ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-kas 	laĩ-kas 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			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kam̃-pas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lañ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-kas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dar̃-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m̃-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pė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meñ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-kas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šer̃k-šnas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m̃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-bras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ceñ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-tas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eũ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-ras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šim</a:t>
            </a:r>
            <a:r>
              <a:rPr lang="lt-LT" i="1" dirty="0"/>
              <a:t>̃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-tas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miñ-tys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̃-tas 	  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lt-LT" i="1" dirty="0"/>
              <a:t>̃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3530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dirty="0">
                <a:solidFill>
                  <a:srgbClr val="C00000"/>
                </a:solidFill>
              </a:rPr>
              <a:t>Nekirčiuotos balsinės priesagos</a:t>
            </a:r>
            <a:r>
              <a:rPr lang="lt-LT" sz="3600" dirty="0"/>
              <a:t>, vediniai 3</a:t>
            </a:r>
            <a:r>
              <a:rPr lang="lt-LT" sz="3600" baseline="30000" dirty="0"/>
              <a:t>a,b</a:t>
            </a:r>
            <a:r>
              <a:rPr lang="lt-LT" sz="3600" dirty="0"/>
              <a:t>, 3</a:t>
            </a:r>
            <a:r>
              <a:rPr lang="lt-LT" sz="3600" baseline="30000" dirty="0"/>
              <a:t>4a,b </a:t>
            </a:r>
            <a:r>
              <a:rPr lang="lt-LT" sz="3600" dirty="0"/>
              <a:t>kirčiuotės.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42" y="183545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182880" lvl="1" indent="-533400">
              <a:lnSpc>
                <a:spcPct val="80000"/>
              </a:lnSpc>
              <a:buNone/>
            </a:pPr>
            <a:r>
              <a:rPr lang="lt-LT" altLang="lt-LT" sz="3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NEMETATONINĖS PRIESAGOS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2880" lvl="1" indent="-533400">
              <a:lnSpc>
                <a:spcPct val="80000"/>
              </a:lnSpc>
              <a:buNone/>
            </a:pP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inas</a:t>
            </a:r>
            <a:r>
              <a:rPr lang="lt-LT" altLang="lt-LT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82880" lvl="1" indent="-533400">
              <a:lnSpc>
                <a:spcPct val="80000"/>
              </a:lnSpc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ámžinas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-à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ámžius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dùlkinas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dùlkė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1);</a:t>
            </a:r>
          </a:p>
          <a:p>
            <a:pPr marL="182880" lvl="1" indent="-533400">
              <a:lnSpc>
                <a:spcPct val="80000"/>
              </a:lnSpc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laĩkinas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-à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laĩkas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šiùkšlinas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-à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šiùkšlė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2); </a:t>
            </a:r>
          </a:p>
          <a:p>
            <a:pPr marL="0" lvl="1" indent="-533400"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inỹs</a:t>
            </a:r>
            <a:r>
              <a:rPr lang="lt-LT" altLang="lt-LT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sz="3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lvl="1" indent="-533400"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leidinỹs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léidinį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léido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léisti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mokinỹs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mókinį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mókyti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kailiniaĩ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káilinius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káilis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lvl="1" indent="-533400"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perdirbinỹs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pérdirbinį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pérdirbti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lvl="1" indent="-533400"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pirkinỹs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kinį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rašinỹs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rãšinį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rãšo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akiniaĩ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ãkinius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ãkys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skalbiniaĩ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binius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lt-LT" altLang="lt-LT" sz="3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Baigmuo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kastinỹs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židinỹs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1" indent="-533400"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papildinỹs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pãpildinį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papìldyti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uždavinỹs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ùždavinį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ùždavė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990600" lvl="1" indent="-533400">
              <a:lnSpc>
                <a:spcPct val="80000"/>
              </a:lnSpc>
              <a:buNone/>
            </a:pPr>
            <a:endParaRPr lang="lt-LT" alt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401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dirty="0">
                <a:solidFill>
                  <a:srgbClr val="C00000"/>
                </a:solidFill>
              </a:rPr>
              <a:t>Nekirčiuotos balsinės priesagos</a:t>
            </a:r>
            <a:r>
              <a:rPr lang="lt-LT" sz="3600" dirty="0"/>
              <a:t>, vediniai 3</a:t>
            </a:r>
            <a:r>
              <a:rPr lang="lt-LT" sz="3600" baseline="30000" dirty="0"/>
              <a:t>a,b</a:t>
            </a:r>
            <a:r>
              <a:rPr lang="lt-LT" sz="3600" dirty="0"/>
              <a:t>, 3</a:t>
            </a:r>
            <a:r>
              <a:rPr lang="lt-LT" sz="3600" baseline="30000" dirty="0"/>
              <a:t>4a,b </a:t>
            </a:r>
            <a:r>
              <a:rPr lang="lt-LT" sz="3600" dirty="0"/>
              <a:t>kirčiuotės.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9388" lvl="1" indent="-533400">
              <a:buNone/>
            </a:pP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NEMETATONINĖS PRIESAGOS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9388" lvl="1" indent="-533400">
              <a:buNone/>
            </a:pP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muõ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lt-LT" altLang="lt-LT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meñs</a:t>
            </a:r>
            <a:r>
              <a:rPr lang="lt-LT" altLang="lt-L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lt-LT" altLang="lt-L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9388" lvl="1" indent="-533400">
              <a:buNone/>
            </a:pP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dėmuõ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menį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lygmuõ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lýgmenį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lýgus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sprogmuõ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sprógmenį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sprógti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ródmenys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ródyti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179388" lvl="1" indent="-533400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baigmenys: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liemuõ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piemuõ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skiemuõ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9388" lvl="1" indent="-533400">
              <a:buNone/>
            </a:pP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žymuõ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žỹmenį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žỹmi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plaukmuõ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plaũkmenį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plaũkti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179388" lvl="1" indent="-533400"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baigmenys:</a:t>
            </a: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akmuõ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ãšmenys</a:t>
            </a: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9388" lvl="1" indent="-533400">
              <a:buNone/>
            </a:pPr>
            <a:endParaRPr lang="lt-LT" alt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515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027" y="358351"/>
            <a:ext cx="10515600" cy="1325563"/>
          </a:xfrm>
        </p:spPr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dirty="0">
                <a:solidFill>
                  <a:srgbClr val="C00000"/>
                </a:solidFill>
              </a:rPr>
              <a:t>Nekirčiuotos balsinės priesagos</a:t>
            </a:r>
            <a:r>
              <a:rPr lang="lt-LT" sz="3600" dirty="0"/>
              <a:t>, vediniai 3</a:t>
            </a:r>
            <a:r>
              <a:rPr lang="lt-LT" sz="3600" baseline="30000" dirty="0"/>
              <a:t>a,b</a:t>
            </a:r>
            <a:r>
              <a:rPr lang="lt-LT" sz="3600" dirty="0"/>
              <a:t>, 3</a:t>
            </a:r>
            <a:r>
              <a:rPr lang="lt-LT" sz="3600" baseline="30000" dirty="0"/>
              <a:t>4a,b </a:t>
            </a:r>
            <a:r>
              <a:rPr lang="lt-LT" sz="3600" dirty="0"/>
              <a:t>kirčiuotės.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lvl="1" indent="-609600">
              <a:lnSpc>
                <a:spcPct val="80000"/>
              </a:lnSpc>
              <a:spcBef>
                <a:spcPts val="1000"/>
              </a:spcBef>
              <a:buNone/>
            </a:pP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NEMETATONINĖS PRIESAGOS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altLang="lt-LT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ulỹs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čiaudulỹs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čiáudulį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čiáudi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gyvulỹs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gývulį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gývas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kósulį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kósi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nuobodulỹs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núobodulį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nuobodùs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nuobõdų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drebulỹs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drẽbulį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drẽba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dusulỹs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dùsulį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dùsti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graudulỹs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graũdulį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graũdų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spindulỹs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spiñdulį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spiñdi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drebul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drẽbulę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krituliaĩ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krìtulius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rutulỹs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stebul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iškyšulỹs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ìškyšulį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iš-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kìšti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alt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949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dirty="0">
                <a:solidFill>
                  <a:srgbClr val="C00000"/>
                </a:solidFill>
              </a:rPr>
              <a:t>Nekirčiuotos balsinės priesagos</a:t>
            </a:r>
            <a:r>
              <a:rPr lang="lt-LT" sz="3600" dirty="0"/>
              <a:t>, vediniai 3</a:t>
            </a:r>
            <a:r>
              <a:rPr lang="lt-LT" sz="3600" baseline="30000" dirty="0"/>
              <a:t>a,b</a:t>
            </a:r>
            <a:r>
              <a:rPr lang="lt-LT" sz="3600" dirty="0"/>
              <a:t>, 3</a:t>
            </a:r>
            <a:r>
              <a:rPr lang="lt-LT" sz="3600" baseline="30000" dirty="0"/>
              <a:t>4a,b </a:t>
            </a:r>
            <a:r>
              <a:rPr lang="lt-LT" sz="3600" dirty="0"/>
              <a:t>kirčiuotės.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>
              <a:lnSpc>
                <a:spcPct val="80000"/>
              </a:lnSpc>
              <a:buNone/>
            </a:pP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NEMETATONINĖS PRIESAGOS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altLang="lt-LT" b="1" dirty="0">
              <a:latin typeface="Palemonas" panose="02030603060206020803" pitchFamily="18" charset="0"/>
            </a:endParaRPr>
          </a:p>
          <a:p>
            <a:pPr marL="179388">
              <a:lnSpc>
                <a:spcPct val="80000"/>
              </a:lnSpc>
              <a:buNone/>
            </a:pPr>
            <a:r>
              <a:rPr lang="lt-LT" altLang="lt-LT" b="1" dirty="0">
                <a:latin typeface="Palemonas" panose="02030603060206020803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Palemonas" panose="02030603060206020803" pitchFamily="18" charset="0"/>
              </a:rPr>
              <a:t>umà</a:t>
            </a:r>
            <a:r>
              <a:rPr lang="lt-LT" altLang="lt-LT" b="1" dirty="0">
                <a:latin typeface="Palemonas" panose="02030603060206020803" pitchFamily="18" charset="0"/>
              </a:rPr>
              <a:t>: </a:t>
            </a:r>
          </a:p>
          <a:p>
            <a:pPr marL="179388">
              <a:lnSpc>
                <a:spcPct val="80000"/>
              </a:lnSpc>
              <a:buNone/>
            </a:pPr>
            <a:r>
              <a:rPr lang="lt-LT" altLang="lt-LT" b="1" dirty="0">
                <a:latin typeface="Palemonas" panose="02030603060206020803" pitchFamily="18" charset="0"/>
              </a:rPr>
              <a:t>3</a:t>
            </a:r>
            <a:r>
              <a:rPr lang="lt-LT" altLang="lt-LT" b="1" baseline="30000" dirty="0">
                <a:latin typeface="Palemonas" panose="02030603060206020803" pitchFamily="18" charset="0"/>
              </a:rPr>
              <a:t>a</a:t>
            </a:r>
            <a:r>
              <a:rPr lang="lt-LT" altLang="lt-LT" b="1" dirty="0">
                <a:latin typeface="Palemonas" panose="02030603060206020803" pitchFamily="18" charset="0"/>
              </a:rPr>
              <a:t>:</a:t>
            </a:r>
            <a:r>
              <a:rPr lang="lt-LT" altLang="lt-LT" dirty="0">
                <a:latin typeface="Palemonas" panose="02030603060206020803" pitchFamily="18" charset="0"/>
              </a:rPr>
              <a:t> </a:t>
            </a:r>
            <a:r>
              <a:rPr lang="lt-LT" altLang="lt-LT" i="1" dirty="0">
                <a:latin typeface="Palemonas" panose="02030603060206020803" pitchFamily="18" charset="0"/>
              </a:rPr>
              <a:t> </a:t>
            </a:r>
            <a:r>
              <a:rPr lang="lt-LT" altLang="lt-LT" i="1" dirty="0" err="1">
                <a:latin typeface="Palemonas" panose="02030603060206020803" pitchFamily="18" charset="0"/>
              </a:rPr>
              <a:t>aukštumà</a:t>
            </a:r>
            <a:r>
              <a:rPr lang="lt-LT" altLang="lt-LT" dirty="0">
                <a:latin typeface="Palemonas" panose="02030603060206020803" pitchFamily="18" charset="0"/>
              </a:rPr>
              <a:t>–</a:t>
            </a:r>
            <a:r>
              <a:rPr lang="lt-LT" altLang="lt-LT" i="1" dirty="0" err="1">
                <a:latin typeface="Palemonas" panose="02030603060206020803" pitchFamily="18" charset="0"/>
              </a:rPr>
              <a:t>áukštumą</a:t>
            </a:r>
            <a:r>
              <a:rPr lang="lt-LT" altLang="lt-LT" dirty="0">
                <a:latin typeface="Palemonas" panose="02030603060206020803" pitchFamily="18" charset="0"/>
              </a:rPr>
              <a:t> (⇦ </a:t>
            </a:r>
            <a:r>
              <a:rPr lang="lt-LT" altLang="lt-LT" i="1" dirty="0" err="1">
                <a:latin typeface="Palemonas" panose="02030603060206020803" pitchFamily="18" charset="0"/>
              </a:rPr>
              <a:t>áukštas</a:t>
            </a:r>
            <a:r>
              <a:rPr lang="lt-LT" altLang="lt-LT" dirty="0">
                <a:latin typeface="Palemonas" panose="02030603060206020803" pitchFamily="18" charset="0"/>
              </a:rPr>
              <a:t>), </a:t>
            </a:r>
            <a:r>
              <a:rPr lang="lt-LT" altLang="lt-LT" i="1" dirty="0" err="1">
                <a:latin typeface="Palemonas" panose="02030603060206020803" pitchFamily="18" charset="0"/>
              </a:rPr>
              <a:t>lygumà</a:t>
            </a:r>
            <a:r>
              <a:rPr lang="lt-LT" altLang="lt-LT" i="1" dirty="0">
                <a:latin typeface="Palemonas" panose="02030603060206020803" pitchFamily="18" charset="0"/>
              </a:rPr>
              <a:t>–</a:t>
            </a:r>
            <a:r>
              <a:rPr lang="lt-LT" altLang="lt-LT" i="1" dirty="0" err="1">
                <a:latin typeface="Palemonas" panose="02030603060206020803" pitchFamily="18" charset="0"/>
              </a:rPr>
              <a:t>lýgumą</a:t>
            </a:r>
            <a:r>
              <a:rPr lang="lt-LT" altLang="lt-LT" dirty="0">
                <a:latin typeface="Palemonas" panose="02030603060206020803" pitchFamily="18" charset="0"/>
              </a:rPr>
              <a:t> (⇦ </a:t>
            </a:r>
            <a:r>
              <a:rPr lang="lt-LT" altLang="lt-LT" i="1" dirty="0" err="1">
                <a:latin typeface="Palemonas" panose="02030603060206020803" pitchFamily="18" charset="0"/>
              </a:rPr>
              <a:t>lýgus</a:t>
            </a:r>
            <a:r>
              <a:rPr lang="lt-LT" altLang="lt-LT" dirty="0">
                <a:latin typeface="Palemonas" panose="02030603060206020803" pitchFamily="18" charset="0"/>
              </a:rPr>
              <a:t>), </a:t>
            </a:r>
            <a:r>
              <a:rPr lang="lt-LT" altLang="lt-LT" i="1" dirty="0" err="1">
                <a:latin typeface="Palemonas" panose="02030603060206020803" pitchFamily="18" charset="0"/>
              </a:rPr>
              <a:t>minkštumà</a:t>
            </a:r>
            <a:r>
              <a:rPr lang="lt-LT" altLang="lt-LT" dirty="0">
                <a:latin typeface="Palemonas" panose="02030603060206020803" pitchFamily="18" charset="0"/>
              </a:rPr>
              <a:t>–</a:t>
            </a:r>
            <a:r>
              <a:rPr lang="lt-LT" altLang="lt-LT" i="1" dirty="0" err="1">
                <a:latin typeface="Palemonas" panose="02030603060206020803" pitchFamily="18" charset="0"/>
              </a:rPr>
              <a:t>mnkštumą</a:t>
            </a:r>
            <a:r>
              <a:rPr lang="lt-LT" altLang="lt-LT" dirty="0">
                <a:latin typeface="Palemonas" panose="02030603060206020803" pitchFamily="18" charset="0"/>
              </a:rPr>
              <a:t> (⇦</a:t>
            </a:r>
            <a:r>
              <a:rPr lang="lt-LT" altLang="lt-LT" i="1" dirty="0" err="1">
                <a:latin typeface="Palemonas" panose="02030603060206020803" pitchFamily="18" charset="0"/>
              </a:rPr>
              <a:t>mnkštas</a:t>
            </a:r>
            <a:r>
              <a:rPr lang="lt-LT" altLang="lt-LT" dirty="0">
                <a:latin typeface="Palemonas" panose="02030603060206020803" pitchFamily="18" charset="0"/>
              </a:rPr>
              <a:t>); </a:t>
            </a:r>
          </a:p>
          <a:p>
            <a:pPr marL="179388">
              <a:lnSpc>
                <a:spcPct val="80000"/>
              </a:lnSpc>
              <a:buNone/>
            </a:pPr>
            <a:r>
              <a:rPr lang="lt-LT" altLang="lt-LT" b="1" dirty="0">
                <a:latin typeface="Palemonas" panose="02030603060206020803" pitchFamily="18" charset="0"/>
              </a:rPr>
              <a:t>3</a:t>
            </a:r>
            <a:r>
              <a:rPr lang="lt-LT" altLang="lt-LT" b="1" baseline="30000" dirty="0">
                <a:latin typeface="Palemonas" panose="02030603060206020803" pitchFamily="18" charset="0"/>
              </a:rPr>
              <a:t>4a</a:t>
            </a:r>
            <a:r>
              <a:rPr lang="lt-LT" altLang="lt-LT" b="1" dirty="0">
                <a:latin typeface="Palemonas" panose="02030603060206020803" pitchFamily="18" charset="0"/>
              </a:rPr>
              <a:t>:</a:t>
            </a:r>
            <a:r>
              <a:rPr lang="lt-LT" altLang="lt-LT" dirty="0">
                <a:latin typeface="Palemonas" panose="02030603060206020803" pitchFamily="18" charset="0"/>
              </a:rPr>
              <a:t> </a:t>
            </a:r>
            <a:r>
              <a:rPr lang="lt-LT" altLang="lt-LT" i="1" dirty="0" err="1">
                <a:latin typeface="Palemonas" panose="02030603060206020803" pitchFamily="18" charset="0"/>
              </a:rPr>
              <a:t>nuolaidumà</a:t>
            </a:r>
            <a:r>
              <a:rPr lang="lt-LT" altLang="lt-LT" i="1" dirty="0">
                <a:latin typeface="Palemonas" panose="02030603060206020803" pitchFamily="18" charset="0"/>
              </a:rPr>
              <a:t>, </a:t>
            </a:r>
            <a:r>
              <a:rPr lang="lt-LT" altLang="lt-LT" i="1" dirty="0" err="1">
                <a:latin typeface="Palemonas" panose="02030603060206020803" pitchFamily="18" charset="0"/>
              </a:rPr>
              <a:t>núolaidumą</a:t>
            </a:r>
            <a:r>
              <a:rPr lang="lt-LT" altLang="lt-LT" dirty="0">
                <a:latin typeface="Palemonas" panose="02030603060206020803" pitchFamily="18" charset="0"/>
              </a:rPr>
              <a:t> (⇦ </a:t>
            </a:r>
            <a:r>
              <a:rPr lang="lt-LT" altLang="lt-LT" i="1" dirty="0" err="1">
                <a:latin typeface="Palemonas" panose="02030603060206020803" pitchFamily="18" charset="0"/>
              </a:rPr>
              <a:t>nuolaidùs</a:t>
            </a:r>
            <a:r>
              <a:rPr lang="lt-LT" altLang="lt-LT" i="1" dirty="0">
                <a:latin typeface="Palemonas" panose="02030603060206020803" pitchFamily="18" charset="0"/>
              </a:rPr>
              <a:t>,   </a:t>
            </a:r>
            <a:r>
              <a:rPr lang="lt-LT" altLang="lt-LT" i="1" dirty="0" err="1">
                <a:latin typeface="Palemonas" panose="02030603060206020803" pitchFamily="18" charset="0"/>
              </a:rPr>
              <a:t>nuoladų</a:t>
            </a:r>
            <a:r>
              <a:rPr lang="lt-LT" altLang="lt-LT" dirty="0">
                <a:latin typeface="Palemonas" panose="02030603060206020803" pitchFamily="18" charset="0"/>
              </a:rPr>
              <a:t>); </a:t>
            </a:r>
            <a:endParaRPr lang="lt-LT" altLang="lt-LT" i="1" dirty="0">
              <a:latin typeface="Palemonas" panose="02030603060206020803" pitchFamily="18" charset="0"/>
            </a:endParaRPr>
          </a:p>
          <a:p>
            <a:pPr marL="179388">
              <a:lnSpc>
                <a:spcPct val="80000"/>
              </a:lnSpc>
              <a:buNone/>
            </a:pPr>
            <a:r>
              <a:rPr lang="lt-LT" altLang="lt-LT" b="1" dirty="0">
                <a:latin typeface="Palemonas" panose="02030603060206020803" pitchFamily="18" charset="0"/>
              </a:rPr>
              <a:t>3</a:t>
            </a:r>
            <a:r>
              <a:rPr lang="lt-LT" altLang="lt-LT" b="1" baseline="30000" dirty="0">
                <a:latin typeface="Palemonas" panose="02030603060206020803" pitchFamily="18" charset="0"/>
              </a:rPr>
              <a:t>b</a:t>
            </a:r>
            <a:r>
              <a:rPr lang="lt-LT" altLang="lt-LT" b="1" dirty="0">
                <a:latin typeface="Palemonas" panose="02030603060206020803" pitchFamily="18" charset="0"/>
              </a:rPr>
              <a:t>:</a:t>
            </a:r>
            <a:r>
              <a:rPr lang="lt-LT" altLang="lt-LT" i="1" dirty="0">
                <a:latin typeface="Palemonas" panose="02030603060206020803" pitchFamily="18" charset="0"/>
              </a:rPr>
              <a:t> </a:t>
            </a:r>
            <a:r>
              <a:rPr lang="lt-LT" altLang="lt-LT" i="1" dirty="0" err="1">
                <a:latin typeface="Palemonas" panose="02030603060206020803" pitchFamily="18" charset="0"/>
              </a:rPr>
              <a:t>mažumà</a:t>
            </a:r>
            <a:r>
              <a:rPr lang="lt-LT" altLang="lt-LT" i="1" dirty="0">
                <a:latin typeface="Palemonas" panose="02030603060206020803" pitchFamily="18" charset="0"/>
              </a:rPr>
              <a:t>–</a:t>
            </a:r>
            <a:r>
              <a:rPr lang="lt-LT" altLang="lt-LT" i="1" dirty="0" err="1">
                <a:latin typeface="Palemonas" panose="02030603060206020803" pitchFamily="18" charset="0"/>
              </a:rPr>
              <a:t>mãžumą</a:t>
            </a:r>
            <a:r>
              <a:rPr lang="lt-LT" altLang="lt-LT" dirty="0">
                <a:latin typeface="Palemonas" panose="02030603060206020803" pitchFamily="18" charset="0"/>
              </a:rPr>
              <a:t> (⇦ </a:t>
            </a:r>
            <a:r>
              <a:rPr lang="lt-LT" altLang="lt-LT" i="1" dirty="0" err="1">
                <a:latin typeface="Palemonas" panose="02030603060206020803" pitchFamily="18" charset="0"/>
              </a:rPr>
              <a:t>mãžas</a:t>
            </a:r>
            <a:r>
              <a:rPr lang="lt-LT" altLang="lt-LT" dirty="0">
                <a:latin typeface="Palemonas" panose="02030603060206020803" pitchFamily="18" charset="0"/>
              </a:rPr>
              <a:t>),</a:t>
            </a:r>
            <a:r>
              <a:rPr lang="lt-LT" altLang="lt-LT" i="1" dirty="0">
                <a:latin typeface="Palemonas" panose="02030603060206020803" pitchFamily="18" charset="0"/>
              </a:rPr>
              <a:t> </a:t>
            </a:r>
            <a:r>
              <a:rPr lang="lt-LT" altLang="lt-LT" i="1" dirty="0" err="1">
                <a:latin typeface="Palemonas" panose="02030603060206020803" pitchFamily="18" charset="0"/>
              </a:rPr>
              <a:t>sausumà</a:t>
            </a:r>
            <a:r>
              <a:rPr lang="lt-LT" altLang="lt-LT" dirty="0">
                <a:latin typeface="Palemonas" panose="02030603060206020803" pitchFamily="18" charset="0"/>
              </a:rPr>
              <a:t>–</a:t>
            </a:r>
            <a:r>
              <a:rPr lang="lt-LT" altLang="lt-LT" i="1" dirty="0" err="1">
                <a:latin typeface="Palemonas" panose="02030603060206020803" pitchFamily="18" charset="0"/>
              </a:rPr>
              <a:t>saũsumą</a:t>
            </a:r>
            <a:r>
              <a:rPr lang="lt-LT" altLang="lt-LT" dirty="0">
                <a:latin typeface="Palemonas" panose="02030603060206020803" pitchFamily="18" charset="0"/>
              </a:rPr>
              <a:t> (⇦ </a:t>
            </a:r>
            <a:r>
              <a:rPr lang="lt-LT" altLang="lt-LT" i="1" dirty="0" err="1">
                <a:latin typeface="Palemonas" panose="02030603060206020803" pitchFamily="18" charset="0"/>
              </a:rPr>
              <a:t>saũsas</a:t>
            </a:r>
            <a:r>
              <a:rPr lang="lt-LT" altLang="lt-LT" dirty="0">
                <a:latin typeface="Palemonas" panose="02030603060206020803" pitchFamily="18" charset="0"/>
              </a:rPr>
              <a:t>), </a:t>
            </a:r>
            <a:r>
              <a:rPr lang="lt-LT" altLang="lt-LT" i="1" dirty="0" err="1">
                <a:latin typeface="Palemonas" panose="02030603060206020803" pitchFamily="18" charset="0"/>
              </a:rPr>
              <a:t>seklumà</a:t>
            </a:r>
            <a:r>
              <a:rPr lang="lt-LT" altLang="lt-LT" i="1" dirty="0">
                <a:latin typeface="Palemonas" panose="02030603060206020803" pitchFamily="18" charset="0"/>
              </a:rPr>
              <a:t>–</a:t>
            </a:r>
            <a:r>
              <a:rPr lang="lt-LT" altLang="lt-LT" i="1" dirty="0" err="1">
                <a:latin typeface="Palemonas" panose="02030603060206020803" pitchFamily="18" charset="0"/>
              </a:rPr>
              <a:t>sẽklumą</a:t>
            </a:r>
            <a:r>
              <a:rPr lang="lt-LT" altLang="lt-LT" dirty="0">
                <a:latin typeface="Palemonas" panose="02030603060206020803" pitchFamily="18" charset="0"/>
              </a:rPr>
              <a:t> (⇦ </a:t>
            </a:r>
            <a:r>
              <a:rPr lang="lt-LT" altLang="lt-LT" i="1" dirty="0" err="1">
                <a:latin typeface="Palemonas" panose="02030603060206020803" pitchFamily="18" charset="0"/>
              </a:rPr>
              <a:t>seklùs</a:t>
            </a:r>
            <a:r>
              <a:rPr lang="lt-LT" altLang="lt-LT" i="1" dirty="0">
                <a:latin typeface="Palemonas" panose="02030603060206020803" pitchFamily="18" charset="0"/>
              </a:rPr>
              <a:t>, </a:t>
            </a:r>
            <a:r>
              <a:rPr lang="lt-LT" altLang="lt-LT" i="1" dirty="0" err="1">
                <a:latin typeface="Palemonas" panose="02030603060206020803" pitchFamily="18" charset="0"/>
              </a:rPr>
              <a:t>sẽklų</a:t>
            </a:r>
            <a:r>
              <a:rPr lang="lt-LT" altLang="lt-LT" dirty="0">
                <a:latin typeface="Palemonas" panose="02030603060206020803" pitchFamily="18" charset="0"/>
              </a:rPr>
              <a:t>);</a:t>
            </a:r>
            <a:r>
              <a:rPr lang="lt-LT" altLang="lt-LT" i="1" dirty="0">
                <a:latin typeface="Palemonas" panose="02030603060206020803" pitchFamily="18" charset="0"/>
              </a:rPr>
              <a:t> </a:t>
            </a:r>
          </a:p>
          <a:p>
            <a:pPr marL="179388">
              <a:lnSpc>
                <a:spcPct val="80000"/>
              </a:lnSpc>
              <a:buNone/>
            </a:pPr>
            <a:r>
              <a:rPr lang="lt-LT" altLang="lt-LT" b="1" dirty="0">
                <a:latin typeface="Palemonas" panose="02030603060206020803" pitchFamily="18" charset="0"/>
              </a:rPr>
              <a:t>3</a:t>
            </a:r>
            <a:r>
              <a:rPr lang="lt-LT" altLang="lt-LT" b="1" baseline="30000" dirty="0">
                <a:latin typeface="Palemonas" panose="02030603060206020803" pitchFamily="18" charset="0"/>
              </a:rPr>
              <a:t>4b</a:t>
            </a:r>
            <a:r>
              <a:rPr lang="lt-LT" altLang="lt-LT" b="1" dirty="0">
                <a:latin typeface="Palemonas" panose="02030603060206020803" pitchFamily="18" charset="0"/>
              </a:rPr>
              <a:t>:</a:t>
            </a:r>
            <a:r>
              <a:rPr lang="lt-LT" altLang="lt-LT" dirty="0">
                <a:latin typeface="Palemonas" panose="02030603060206020803" pitchFamily="18" charset="0"/>
              </a:rPr>
              <a:t> </a:t>
            </a:r>
            <a:r>
              <a:rPr lang="lt-LT" altLang="lt-LT" i="1" dirty="0" err="1">
                <a:latin typeface="Palemonas" panose="02030603060206020803" pitchFamily="18" charset="0"/>
              </a:rPr>
              <a:t>apvalumà</a:t>
            </a:r>
            <a:r>
              <a:rPr lang="lt-LT" altLang="lt-LT" i="1" dirty="0">
                <a:latin typeface="Palemonas" panose="02030603060206020803" pitchFamily="18" charset="0"/>
              </a:rPr>
              <a:t>–</a:t>
            </a:r>
            <a:r>
              <a:rPr lang="lt-LT" altLang="lt-LT" i="1" dirty="0" err="1">
                <a:latin typeface="Palemonas" panose="02030603060206020803" pitchFamily="18" charset="0"/>
              </a:rPr>
              <a:t>ãpvalumą</a:t>
            </a:r>
            <a:r>
              <a:rPr lang="lt-LT" altLang="lt-LT" i="1" dirty="0">
                <a:latin typeface="Palemonas" panose="02030603060206020803" pitchFamily="18" charset="0"/>
              </a:rPr>
              <a:t> </a:t>
            </a:r>
            <a:r>
              <a:rPr lang="lt-LT" altLang="lt-LT" dirty="0">
                <a:latin typeface="Palemonas" panose="02030603060206020803" pitchFamily="18" charset="0"/>
              </a:rPr>
              <a:t>(⇦ </a:t>
            </a:r>
            <a:r>
              <a:rPr lang="lt-LT" altLang="lt-LT" i="1" dirty="0" err="1">
                <a:latin typeface="Palemonas" panose="02030603060206020803" pitchFamily="18" charset="0"/>
              </a:rPr>
              <a:t>apvalùs</a:t>
            </a:r>
            <a:r>
              <a:rPr lang="lt-LT" altLang="lt-LT" i="1" dirty="0">
                <a:latin typeface="Palemonas" panose="02030603060206020803" pitchFamily="18" charset="0"/>
              </a:rPr>
              <a:t>, </a:t>
            </a:r>
            <a:r>
              <a:rPr lang="lt-LT" altLang="lt-LT" i="1" dirty="0" err="1">
                <a:latin typeface="Palemonas" panose="02030603060206020803" pitchFamily="18" charset="0"/>
              </a:rPr>
              <a:t>apvãlų</a:t>
            </a:r>
            <a:r>
              <a:rPr lang="lt-LT" altLang="lt-LT" dirty="0">
                <a:latin typeface="Palemonas" panose="02030603060206020803" pitchFamily="18" charset="0"/>
              </a:rPr>
              <a:t>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548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Balsinių priesagų vedinių kirčiavimas.</a:t>
            </a:r>
            <a:br>
              <a:rPr lang="lt-LT" sz="3600" dirty="0"/>
            </a:br>
            <a:r>
              <a:rPr lang="lt-LT" sz="3600" dirty="0">
                <a:solidFill>
                  <a:srgbClr val="C00000"/>
                </a:solidFill>
              </a:rPr>
              <a:t>Nekirčiuotos balsinės priesagos</a:t>
            </a:r>
            <a:r>
              <a:rPr lang="lt-LT" sz="3600" dirty="0"/>
              <a:t>, vediniai 3</a:t>
            </a:r>
            <a:r>
              <a:rPr lang="lt-LT" sz="3600" baseline="30000" dirty="0"/>
              <a:t>b</a:t>
            </a:r>
            <a:r>
              <a:rPr lang="lt-LT" sz="3600" dirty="0"/>
              <a:t>, 3</a:t>
            </a:r>
            <a:r>
              <a:rPr lang="lt-LT" sz="3600" baseline="30000" dirty="0"/>
              <a:t>4a,b </a:t>
            </a:r>
            <a:r>
              <a:rPr lang="lt-LT" sz="3600" dirty="0"/>
              <a:t>kirčiuotės.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79388" lvl="1">
              <a:buNone/>
            </a:pPr>
            <a:r>
              <a:rPr lang="lt-LT" altLang="lt-LT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METATONINĖS PRIESAGOS 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lt-LT" altLang="lt-LT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79388" lvl="1">
              <a:buNone/>
            </a:pPr>
            <a:r>
              <a:rPr lang="lt-LT" altLang="lt-LT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alas 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báltas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škalas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bárška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179388" lvl="1">
              <a:buNone/>
            </a:pP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Tvirtagalė </a:t>
            </a:r>
            <a:r>
              <a:rPr lang="lt-LT" altLang="lt-LT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žodžio priegaidė išlaikoma: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rỹškalas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rỹškinti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rūkalaĩ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kẽvalas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vãbalas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altLang="lt-LT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1">
              <a:buNone/>
            </a:pPr>
            <a:r>
              <a:rPr lang="lt-LT" altLang="lt-LT" sz="30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sz="3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áugalas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lt-LT" altLang="lt-LT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áugti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páistalas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‖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paĩstalas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páistyti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179388" lvl="1"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4b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pãpuošalas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pãtiekalas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ùžtiesalas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į́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rišalas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lt-LT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1"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esỹs</a:t>
            </a:r>
            <a:r>
              <a:rPr lang="lt-LT" altLang="lt-LT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bildesỹs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desį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bìlda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dardesỹs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desį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dárda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‖ 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r̃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virpesỹs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pesį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vìrpa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179388" lvl="1">
              <a:buNone/>
            </a:pP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Tvirtagalė pamatinio žodžio priegaidė išlaikoma:  </a:t>
            </a:r>
          </a:p>
          <a:p>
            <a:pPr marL="179388" lvl="1">
              <a:buNone/>
            </a:pP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elgesỹs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gesį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gtis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liūdesỹs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desį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179388" lvl="1">
              <a:buNone/>
            </a:pPr>
            <a:r>
              <a:rPr lang="lt-LT" alt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altLang="lt-LT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pašnekesỹs</a:t>
            </a:r>
            <a:r>
              <a:rPr lang="lt-LT" alt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altLang="lt-LT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pãšnekesį</a:t>
            </a:r>
            <a:r>
              <a:rPr lang="lt-LT" altLang="lt-L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01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Akcentiškai</a:t>
            </a:r>
            <a:r>
              <a:rPr lang="lt-LT" dirty="0"/>
              <a:t> dvejopos balsinės priesagos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imas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/-</a:t>
            </a:r>
            <a:r>
              <a:rPr lang="lt-LT" altLang="lt-L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ymas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kirčiuota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kai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veiksmažodis dviskiemenis: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augìmas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áugti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davìmas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dãvė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k.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t-LT" altLang="lt-LT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šimtys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veiksmo ir veiksmo rezultato reikšmių skyrimas: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gėrìmas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–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‚gėralas‘.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nekirčiuota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jei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vksm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yra mišrusis ar priesaginis, realizuojama dviem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alomorfais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(iš 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asmenuotės veiksmažodžių):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dãrymas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dãro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padãrymas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padãro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pérdarymas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pérdaro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k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(iš 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asmenuočių priesaginių veiksmažodžių):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kalb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kalb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pãsakojimas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pãsakojo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k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428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Akcentiškai</a:t>
            </a:r>
            <a:r>
              <a:rPr lang="lt-LT" dirty="0"/>
              <a:t> dvejopos balsinės priesagos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>
              <a:lnSpc>
                <a:spcPct val="80000"/>
              </a:lnSpc>
              <a:buNone/>
              <a:defRPr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tinis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lnSpc>
                <a:spcPct val="80000"/>
              </a:lnSpc>
              <a:buFontTx/>
              <a:buAutoNum type="arabicParenR"/>
              <a:defRPr/>
            </a:pP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kirčiuota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tìnis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iš dviskiemenių bendračių: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megztìnis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sumuštìnis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rinktìnė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šauktìnis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lt-LT" altLang="lt-L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kirč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  <a:p>
            <a:pPr marL="381000" indent="-381000">
              <a:lnSpc>
                <a:spcPct val="80000"/>
              </a:lnSpc>
              <a:buNone/>
              <a:defRPr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nekirčiuota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Iš priesaginių bendračių, išlaiko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veiksmažodžio kirčio vietą ir priegaidę (</a:t>
            </a:r>
            <a:r>
              <a:rPr lang="en-GB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lt-LT" altLang="lt-L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kirč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</a:p>
          <a:p>
            <a:pPr marL="381000" indent="-381000">
              <a:lnSpc>
                <a:spcPct val="80000"/>
              </a:lnSpc>
              <a:buNone/>
              <a:defRPr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áuklėtinis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áuklėti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globótinis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globóti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sugyvéntinis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sugyvénti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381000" indent="-381000">
              <a:lnSpc>
                <a:spcPct val="80000"/>
              </a:lnSpc>
              <a:buNone/>
              <a:defRPr/>
            </a:pPr>
            <a:endParaRPr lang="lt-LT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292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Akcentiškai</a:t>
            </a:r>
            <a:r>
              <a:rPr lang="lt-LT" dirty="0"/>
              <a:t> dvejopos balsinės priesagos: -</a:t>
            </a:r>
            <a:r>
              <a:rPr lang="lt-LT" i="1" dirty="0" err="1"/>
              <a:t>inis</a:t>
            </a:r>
            <a:r>
              <a:rPr lang="lt-LT" i="1" dirty="0"/>
              <a:t>, -ė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lt-LT" altLang="lt-LT" b="1" dirty="0">
                <a:latin typeface="Palemonas" panose="02030603060206020803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žodžių kirčiavimas pirmiausia priklauso nuo to, kuris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žodžio skiemuo kirčiuotas. Jei kirčiuotas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priešpaskutin</a:t>
            </a:r>
            <a:r>
              <a:rPr lang="en-GB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skiemuo, vedinio kirtis siejamas su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kamieno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akcentine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verte, arba žodžio kirčiuote: </a:t>
            </a:r>
          </a:p>
          <a:p>
            <a:pPr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stiprieji (1, 2 kirčiuotės žodžių)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kamienai kirtį ir priegaidę vediniuose paprastai išlaiko: </a:t>
            </a:r>
          </a:p>
          <a:p>
            <a:pPr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t-LT" i="1" dirty="0" err="1"/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t-LT" i="1" dirty="0" err="1"/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pasáulinis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pasáulis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1); </a:t>
            </a:r>
          </a:p>
          <a:p>
            <a:pPr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ligóninė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ligónis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1),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málkinė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málkos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1); </a:t>
            </a:r>
          </a:p>
          <a:p>
            <a:pPr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dvãsinis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dvãsią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automãtinis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automãtas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2);</a:t>
            </a:r>
          </a:p>
          <a:p>
            <a:pPr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lãkštiniai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lãkštas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 (vediniai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1-osios kirčiuotės</a:t>
            </a:r>
            <a:r>
              <a:rPr lang="en-GB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9359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Akcentiškai</a:t>
            </a:r>
            <a:r>
              <a:rPr lang="lt-LT" dirty="0"/>
              <a:t> dvejopos balsinės priesagos: -</a:t>
            </a:r>
            <a:r>
              <a:rPr lang="lt-LT" i="1" dirty="0" err="1"/>
              <a:t>inis</a:t>
            </a:r>
            <a:r>
              <a:rPr lang="lt-LT" i="1" dirty="0"/>
              <a:t>, -ė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523" y="1874786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lt-LT" alt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iš silpnųjų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kamienų (3 ir 4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kirč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žodžiai) kirtis perkeliamas į priesagą: </a:t>
            </a:r>
          </a:p>
          <a:p>
            <a:pPr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darbìnis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dárbas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palaidìnė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paláidas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kampìnis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Miškìnis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Aušrìnė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(vediniai 2-osios kirčiuotės).</a:t>
            </a:r>
          </a:p>
          <a:p>
            <a:pPr>
              <a:buNone/>
            </a:pPr>
            <a:r>
              <a:rPr lang="en-GB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edinio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kirčio vietą lemia ne priesaga, o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kamieno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akcentinė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vertė, arba pamatinio žodžio kirčiuotė</a:t>
            </a:r>
          </a:p>
          <a:p>
            <a:pPr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medžiagą žyminčių žodžių priesaga yra kirčiuota: </a:t>
            </a:r>
          </a:p>
          <a:p>
            <a:pPr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bulvìnis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bùlvė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miežìnis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miẽžis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kanapìnis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kanãpė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44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Akcentiškai</a:t>
            </a:r>
            <a:r>
              <a:rPr lang="lt-LT" dirty="0"/>
              <a:t> dvejopos balsinės priesagos: -</a:t>
            </a:r>
            <a:r>
              <a:rPr lang="lt-LT" i="1" dirty="0" err="1"/>
              <a:t>inis</a:t>
            </a:r>
            <a:r>
              <a:rPr lang="lt-LT" i="1" dirty="0"/>
              <a:t>, -ė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Jeigu kirčiuotas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žodžio skiemuo yra trečias ar tolesnis nuo galo, priesaga paprastai yra kirčiuota: </a:t>
            </a:r>
          </a:p>
          <a:p>
            <a:pPr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áutorius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ąžuolìnis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ą́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žuolas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lt-LT" altLang="lt-L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valandìnis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vãlandą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valandà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lt-LT" altLang="lt-L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katilìnė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kãtilas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lt-LT" altLang="lt-L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(vediniai 2-osios kirčiuotės).</a:t>
            </a:r>
          </a:p>
          <a:p>
            <a:pPr>
              <a:buNone/>
            </a:pP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		Išimtis: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vediniai iš tarpt. žodžių su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ija</a:t>
            </a:r>
            <a:r>
              <a:rPr lang="lt-LT" altLang="lt-L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lt-LT" altLang="lt-L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daromi atmetant baigmenį: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demokrãtinis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demokrãtija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matemãtinis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matemãtika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Vediniai išlaiko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kamieno kirčio vietą (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k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Jei baigmuo išlaikomas, vedinys gauna priesagos kirtį: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linijìnis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lìnija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fìzika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 k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plg.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fìzinis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4-to nuo galo skiemens kirtį išlaiko vediniai su </a:t>
            </a:r>
            <a:r>
              <a:rPr lang="lt-LT" altLang="lt-L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(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péreiginis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neretai – ir su </a:t>
            </a:r>
            <a:r>
              <a:rPr lang="lt-LT" altLang="lt-L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lt-LT" altLang="lt-L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sąjungìnis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‖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junginis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santuokìnis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‖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sántuokinis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3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02061E1-ED6A-46D8-8B02-4D638AB55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dirty="0"/>
              <a:t>Tvirtapradės priegaidės </a:t>
            </a:r>
            <a:r>
              <a:rPr lang="lt-LT" sz="3600" b="1" dirty="0"/>
              <a:t>išimtinis žymėjimas</a:t>
            </a:r>
            <a:r>
              <a:rPr lang="lt-LT" sz="3600" dirty="0"/>
              <a:t> kairiniu ženklu: </a:t>
            </a:r>
            <a:r>
              <a:rPr lang="lt-LT" sz="3600" dirty="0">
                <a:solidFill>
                  <a:srgbClr val="FF0000"/>
                </a:solidFill>
              </a:rPr>
              <a:t>dvigarsiai su trumpais </a:t>
            </a:r>
            <a:r>
              <a:rPr lang="lt-LT" sz="3600" i="1" dirty="0">
                <a:solidFill>
                  <a:srgbClr val="FF0000"/>
                </a:solidFill>
              </a:rPr>
              <a:t>i, u </a:t>
            </a:r>
            <a:r>
              <a:rPr lang="lt-LT" sz="3600" dirty="0">
                <a:solidFill>
                  <a:srgbClr val="FF0000"/>
                </a:solidFill>
              </a:rPr>
              <a:t>ir </a:t>
            </a:r>
            <a:r>
              <a:rPr lang="lt-LT" sz="3600" i="1" dirty="0">
                <a:solidFill>
                  <a:srgbClr val="FF0000"/>
                </a:solidFill>
              </a:rPr>
              <a:t>e, o</a:t>
            </a:r>
            <a:endParaRPr lang="en-US" sz="3600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CF80B6E-84D3-4E5B-A511-32D3D075D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</a:rPr>
              <a:t>Tvirtapradė</a:t>
            </a:r>
            <a:r>
              <a:rPr lang="lt-LT" dirty="0"/>
              <a:t>, </a:t>
            </a:r>
            <a:r>
              <a:rPr lang="lt-LT" dirty="0" err="1"/>
              <a:t>staiginė</a:t>
            </a:r>
            <a:r>
              <a:rPr lang="lt-LT" dirty="0"/>
              <a:t>, priegaidė </a:t>
            </a:r>
            <a:r>
              <a:rPr lang="lt-LT" dirty="0">
                <a:solidFill>
                  <a:srgbClr val="FF0000"/>
                </a:solidFill>
              </a:rPr>
              <a:t>žymima kairiniu [ </a:t>
            </a:r>
            <a:r>
              <a:rPr lang="lt-LT" b="1" dirty="0">
                <a:solidFill>
                  <a:srgbClr val="FF0000"/>
                </a:solidFill>
              </a:rPr>
              <a:t>`</a:t>
            </a:r>
            <a:r>
              <a:rPr lang="lt-LT" dirty="0">
                <a:solidFill>
                  <a:srgbClr val="FF0000"/>
                </a:solidFill>
              </a:rPr>
              <a:t>]</a:t>
            </a:r>
            <a:r>
              <a:rPr lang="lt-LT" i="1" dirty="0">
                <a:solidFill>
                  <a:srgbClr val="FF0000"/>
                </a:solidFill>
              </a:rPr>
              <a:t> </a:t>
            </a:r>
            <a:r>
              <a:rPr lang="lt-LT" dirty="0"/>
              <a:t>ženklu!!!</a:t>
            </a:r>
            <a:endParaRPr lang="lt-LT" i="1" dirty="0"/>
          </a:p>
          <a:p>
            <a:pPr marL="0" indent="0">
              <a:buNone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(g)</a:t>
            </a:r>
            <a:r>
              <a:rPr lang="lt-LT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ùi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plg.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zuĩ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-kis				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lt-LT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-tas,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plg.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̃-tas, p</a:t>
            </a:r>
            <a:r>
              <a:rPr lang="it-IT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lt-LT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plg.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aster</a:t>
            </a:r>
            <a:r>
              <a:rPr lang="lt-LT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òi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-das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lt-LT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òn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-das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lt-LT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-ba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lt-LT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òr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-tas. </a:t>
            </a: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Ypatingi atvejai,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gretybės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konc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er̃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||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konc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èr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el̃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||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meris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èr-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meris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̃-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neris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neris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terap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eũ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||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terap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èu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Anksčiau žodynuose tvirtagalis variantas buvo retas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015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Akcentiškai</a:t>
            </a:r>
            <a:r>
              <a:rPr lang="lt-LT" dirty="0"/>
              <a:t> dvejopos balsinės priesagos: -</a:t>
            </a:r>
            <a:r>
              <a:rPr lang="lt-LT" i="1" dirty="0" err="1"/>
              <a:t>inis</a:t>
            </a:r>
            <a:r>
              <a:rPr lang="lt-LT" i="1" dirty="0"/>
              <a:t>, -ė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vedinių kirčiavimui turi įtakos ir 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žodžio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naujumas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naujesni vediniai, padaryti iš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dviskiem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žodžių, linksta išlaikyti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kamieno kirtį, nepaisant kamieno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akcentinės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vertės, arba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pamat.žodžio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kirčiuotės: </a:t>
            </a:r>
          </a:p>
          <a:p>
            <a:pPr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buĩtin</a:t>
            </a:r>
            <a:r>
              <a:rPr lang="en-GB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buĩtį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buitìs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lỹtinis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lỹtį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lytìs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plãninis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plãnas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taũtinis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taũtą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tautà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vaĩzdinis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vaĩzdas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žíedinis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žíedas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  <a:r>
              <a:rPr lang="en-GB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Tokie atvejai</a:t>
            </a:r>
            <a:r>
              <a:rPr lang="en-GB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teikiami</a:t>
            </a:r>
            <a:r>
              <a:rPr lang="en-GB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kaip</a:t>
            </a:r>
            <a:r>
              <a:rPr lang="en-GB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norminiai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buitìnis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‖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buĩtin</a:t>
            </a:r>
            <a:r>
              <a:rPr lang="en-GB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lytìnis</a:t>
            </a:r>
            <a:r>
              <a:rPr lang="en-GB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‖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lỹtinis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3593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Akcentiškai</a:t>
            </a:r>
            <a:r>
              <a:rPr lang="lt-LT" dirty="0"/>
              <a:t> dvejopos balsinės priesagos:          -</a:t>
            </a:r>
            <a:r>
              <a:rPr lang="lt-LT" i="1" dirty="0" err="1"/>
              <a:t>ininkas</a:t>
            </a:r>
            <a:r>
              <a:rPr lang="lt-LT" i="1" dirty="0"/>
              <a:t>, -ė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"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ininkas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vedinių kirčiavimas remiamas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kamieno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akcentine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verte, arba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žodžio kirčiuote. Iš stipriojo kamieno žodžių (1, 2 kirčiuotė) padaryti vediniai paprastai išlaiko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žodžio kirčio vietą bei priegaidę ir gauna 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1-ąją kirčiuotę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91440"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ámžininkas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ámžius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1),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rininkas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ą́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jungininkas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</a:p>
          <a:p>
            <a:pPr marL="91440"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ą́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junga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viẽtininkas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viẽtą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vietà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nininkas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Drùskininkai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 silpnojo kamieno žodžių (3, 4 kirčiuotė) padaryti vediniai linkę gauti priesagos kirtį ir 2 kirčiuotę:</a:t>
            </a:r>
          </a:p>
          <a:p>
            <a:pPr marL="91440"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darbiniñkas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dárbas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valandiniñkas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valandà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lt-LT" altLang="lt-L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šauksminiñkas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šaũksmas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valdiniñkas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valdžià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4);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Naujiniñkai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Valkiniñkai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654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Akcentiškai</a:t>
            </a:r>
            <a:r>
              <a:rPr lang="lt-LT" dirty="0"/>
              <a:t> dvejopos balsinės priesagos:          -</a:t>
            </a:r>
            <a:r>
              <a:rPr lang="lt-LT" i="1" dirty="0" err="1"/>
              <a:t>ininkas</a:t>
            </a:r>
            <a:r>
              <a:rPr lang="lt-LT" i="1" dirty="0"/>
              <a:t>, -ė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Taisyklė galioja iš dalies, nes pastovų šaknies kirtį išlaiko apie 2/3 daiktavardžių, padarytų ir iš silpnojo kamieno (3, 4 kirčiuotės) žodžių: 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gaĩsrininkas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gaĩsras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krẽpšininkas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krẽpšį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krepšỹs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4), 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sininkas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ė̃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mėsà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pãskaitininkas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paskaità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lt-LT" altLang="lt-L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pìrmininkas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pìrmas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-à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3),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šìrdininkas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šìrdį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širdìs</a:t>
            </a:r>
            <a:r>
              <a:rPr lang="lt-LT" alt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3). </a:t>
            </a:r>
          </a:p>
          <a:p>
            <a:pPr>
              <a:lnSpc>
                <a:spcPct val="80000"/>
              </a:lnSpc>
              <a:buNone/>
            </a:pPr>
            <a:r>
              <a:rPr lang="lt-LT" alt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lt-LT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ininkas</a:t>
            </a:r>
            <a:r>
              <a:rPr lang="lt-LT" altLang="lt-L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lt-LT" altLang="lt-L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lt-LT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akcentinio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statuso pasikeitimą lemia ne </a:t>
            </a:r>
            <a:r>
              <a:rPr lang="lt-LT" alt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pamat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žodžio kirčio vieta ar vedinio reikšmė, o </a:t>
            </a:r>
            <a:r>
              <a:rPr lang="lt-LT" alt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vedinio naujumas</a:t>
            </a:r>
            <a:r>
              <a:rPr lang="lt-LT" alt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23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69472C3-6CCF-46A0-B941-38C43E634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Kirčio ir priegaidžių ženklai: dešininis ir riestinis.</a:t>
            </a:r>
            <a:br>
              <a:rPr lang="lt-LT" dirty="0"/>
            </a:br>
            <a:r>
              <a:rPr lang="lt-LT" dirty="0"/>
              <a:t>Ilgi kirčiuoti skiemenys (</a:t>
            </a:r>
            <a:r>
              <a:rPr lang="lt-LT" dirty="0">
                <a:solidFill>
                  <a:srgbClr val="FF0000"/>
                </a:solidFill>
              </a:rPr>
              <a:t>dvigarsiai su ilguoju balsiu</a:t>
            </a:r>
            <a:r>
              <a:rPr lang="lt-LT" dirty="0"/>
              <a:t>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54C20E5-3ECC-4404-BA15-601B4F435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Dvigarsių su pirmuoju ilguoju dėmeniu, balsiu, abi priegaidės žymimos virš to dėmens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aukšt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ỹn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ė̃l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(pa)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õl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(žodžio galas!); 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perkū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́n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-sargis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(plg.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ir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malū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̃n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-sparnis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(plg.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ón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-kaulis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(plg.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-nas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õn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-pinigiai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(plg.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õ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-nė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íen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-puodis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(plg.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íe-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iẽn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-kartė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(plg.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iẽ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-nas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8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1F53391-9100-46EE-A28D-B31AE8065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Kirčio ir priegaidžių ženklai: dešininis ir riestinis.</a:t>
            </a:r>
            <a:br>
              <a:rPr lang="lt-LT" dirty="0"/>
            </a:br>
            <a:r>
              <a:rPr lang="lt-LT" dirty="0"/>
              <a:t>Ilgi kirčiuoti skiemenys (</a:t>
            </a:r>
            <a:r>
              <a:rPr lang="lt-LT" dirty="0">
                <a:solidFill>
                  <a:srgbClr val="FF0000"/>
                </a:solidFill>
              </a:rPr>
              <a:t>balsiai</a:t>
            </a:r>
            <a:r>
              <a:rPr lang="lt-LT" dirty="0"/>
              <a:t>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3952366-9232-406E-835E-696186336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lt-L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ˊ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Staigiai tariami ilgieji balsiai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žymimi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dešininiu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ženklu (akūtu)</a:t>
            </a: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rý-ti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rýk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bū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t-LT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bū́k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dė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t-LT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dė́k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</a:t>
            </a:r>
            <a:r>
              <a:rPr lang="lt-LT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it-IT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lt-LT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ką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sprę́s-ti</a:t>
            </a:r>
            <a:endParaRPr 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líe-ti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lt-LT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líek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dúo-ti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lt-LT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dúok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lt-L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Tęsiamai tariami ilgieji balsiai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žymimi </a:t>
            </a: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riestiniu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ženklu (cirkumfleksu)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trỹp-ti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tū̃p-ti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võg-ti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õ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tį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mą̃sto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rę̃s-ti</a:t>
            </a:r>
            <a:endParaRPr lang="lt-L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liẽs-ti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juõk-tis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71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Vardažodžių </a:t>
            </a:r>
            <a:r>
              <a:rPr lang="lt-LT" dirty="0" err="1"/>
              <a:t>akcentinė</a:t>
            </a:r>
            <a:r>
              <a:rPr lang="lt-LT" dirty="0"/>
              <a:t> klasifikacija: paprastieji žodžiai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Pagrindinis vardažodžio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akcentinės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klasifikacijos kriterijus – </a:t>
            </a:r>
            <a:r>
              <a:rPr lang="lt-LT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darybinis.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Šiuo atžvilgiu žodžiai yra arba paprastieji, arba dariniai (pastarieji sudaro didžiąją kalbų žodyno dalį).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Paprastųjų</a:t>
            </a:r>
            <a:r>
              <a:rPr lang="lt-LT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žodžių kirčiavimas yra tradicinis, nemotyvuotas, o darinių paprastai sąlygotas darybos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formantų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priesagų, priešdėlių, galūnių –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akcentinių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savybių.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Niekas nežino, kodėl tos pačios sandaros paprastieji žodžiai kirčiuojami nevienodai, pvz., </a:t>
            </a:r>
            <a:r>
              <a:rPr lang="lt-LT" altLang="en-US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rãktas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yra 2-osios, o </a:t>
            </a:r>
            <a:r>
              <a:rPr lang="lt-LT" altLang="en-US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stãlas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4-osios kirčiuotės. Šiuos žodžius su kirčiuotėmis nešiojamės savo galvose, „juodosiose dėžėse“. Skirtingose galvose to paties žodžio kirčiuotė gali būti nevienoda, pvz., daugelis sako </a:t>
            </a:r>
            <a:r>
              <a:rPr lang="lt-LT" altLang="en-US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baraĩ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iš TV diktorių girdime </a:t>
            </a:r>
            <a:r>
              <a:rPr lang="lt-LT" altLang="en-US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bãrai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Paprastiesiems žodžiams taikome pagrindines taisykles –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dgs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naudininko ir priešpaskutinio skiemens.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55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0B2F107-B5CE-458C-9603-2AD2DF1A8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Vardažodžių </a:t>
            </a:r>
            <a:r>
              <a:rPr lang="lt-LT" dirty="0" err="1"/>
              <a:t>akcentinė</a:t>
            </a:r>
            <a:r>
              <a:rPr lang="lt-LT" dirty="0"/>
              <a:t> klasifikacija: dariniai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4CA6E65-CD4D-45CF-960F-A026A17D9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Dariniai yra priesagų (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berž-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ýn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priešdėlių (</a:t>
            </a:r>
            <a:r>
              <a:rPr lang="lt-LT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lángė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bei galūnių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striùk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vediniai ir dūriniai, arba sudurtiniai žodžiai (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mẽd-vilnė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Galūnių ar priesagų vediniai dar gali turėti priešdėlius, atsineštus iš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pamatinių žodžių: </a:t>
            </a:r>
            <a:r>
              <a:rPr lang="lt-LT" i="1" dirty="0"/>
              <a:t> 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į́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trauk-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įtráukia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ùžtvar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a(s)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ùžtveria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ùžvalk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ùžvelka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pódė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Kirčiavimo požiūriu jie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artimi priešdėlių vediniams:</a:t>
            </a:r>
            <a:r>
              <a:rPr lang="lt-LT" i="1" dirty="0"/>
              <a:t> 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į́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-dukra, 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pó</a:t>
            </a:r>
            <a:r>
              <a:rPr lang="lt-LT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-dukra 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(⇦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dukrà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ùž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-kampis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(⇦ 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m̃</a:t>
            </a:r>
            <a:r>
              <a:rPr lang="lt-LT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>
              <a:lnSpc>
                <a:spcPct val="80000"/>
              </a:lnSpc>
              <a:buNone/>
            </a:pP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Galūnių ar priesagų vedinių su priešdėliais kirčio vietą dažniau lemia priešdėlio, nebūtinai darybos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formanto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akcentinės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savybės. Todėl geriau kalbėti apie </a:t>
            </a:r>
            <a:r>
              <a:rPr lang="lt-LT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priešdėlinių vardažodžių</a:t>
            </a:r>
            <a:r>
              <a:rPr lang="lt-LT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priešdėlių vedinių, priešdėlinių galūnių ir priesagų vedinių kirčiavimą. Šiuo atveju laikomės morfologinio, ne darybinio,  kriterijaus.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78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altLang="en-US" dirty="0"/>
              <a:t>VARDAŽODŽIŲ DARINIŲ AKCENTINĖ KLASIFIKACIJA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dirty="0"/>
              <a:t>		VEDINIAI (+ žodžiai su baigmenimis)		DŪRINIAI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dirty="0"/>
              <a:t> </a:t>
            </a: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Balsinių priesagų vediniai (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mok-</a:t>
            </a:r>
            <a:r>
              <a:rPr lang="lt-LT" alt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ykl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-à</a:t>
            </a: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		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Priesaginės formos (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ger-</a:t>
            </a:r>
            <a:r>
              <a:rPr lang="lt-LT" alt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èsn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-is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Įvardžiuotinės ir sangrąžinės formos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Priebalsinių priesagų vediniai be priešdėlių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lt-LT" altLang="en-US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sėk-</a:t>
            </a:r>
            <a:r>
              <a:rPr lang="lt-LT" altLang="en-US" sz="33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t-LT" altLang="en-US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</a:t>
            </a: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dañg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sek-</a:t>
            </a:r>
            <a:r>
              <a:rPr lang="lt-LT" alt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ỹ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eĩ-</a:t>
            </a:r>
            <a:r>
              <a:rPr lang="lt-LT" alt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-as</a:t>
            </a: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Galūnių vediniai be priešdėlių (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skald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aũkšt-</a:t>
            </a:r>
            <a:r>
              <a:rPr lang="lt-LT" alt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striùk</a:t>
            </a:r>
            <a:r>
              <a:rPr lang="lt-LT" alt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lt-LT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Priešdėliniai žodžiai (</a:t>
            </a:r>
            <a:r>
              <a:rPr lang="lt-LT" alt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príeplauk</a:t>
            </a:r>
            <a:r>
              <a:rPr lang="lt-LT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príe</a:t>
            </a:r>
            <a:r>
              <a:rPr lang="lt-LT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lt-LT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m-</a:t>
            </a:r>
            <a:r>
              <a:rPr lang="lt-LT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ė, </a:t>
            </a:r>
            <a:r>
              <a:rPr lang="lt-LT" alt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príe</a:t>
            </a:r>
            <a:r>
              <a:rPr lang="lt-LT" alt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-gaidė</a:t>
            </a:r>
            <a:r>
              <a:rPr lang="lt-LT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lt-LT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Dūriniai (</a:t>
            </a:r>
            <a:r>
              <a:rPr lang="lt-LT" alt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mẽd</a:t>
            </a:r>
            <a:r>
              <a:rPr lang="lt-LT" alt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-vilnė</a:t>
            </a:r>
            <a:r>
              <a:rPr lang="lt-LT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alt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kalb</a:t>
            </a:r>
            <a:r>
              <a:rPr lang="lt-LT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alt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lt-LT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-tyra, </a:t>
            </a:r>
            <a:r>
              <a:rPr lang="lt-LT" alt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ilg-a-</a:t>
            </a:r>
            <a:r>
              <a:rPr lang="lt-LT" alt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lt-LT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l̃</a:t>
            </a:r>
            <a:r>
              <a:rPr lang="lt-LT" alt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</a:t>
            </a:r>
            <a:r>
              <a:rPr lang="lt-LT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-ė</a:t>
            </a:r>
            <a:r>
              <a:rPr lang="lt-LT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86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4823</Words>
  <Application>Microsoft Office PowerPoint</Application>
  <PresentationFormat>Plačiaekranė</PresentationFormat>
  <Paragraphs>313</Paragraphs>
  <Slides>42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Palemonas</vt:lpstr>
      <vt:lpstr>Times New Roman</vt:lpstr>
      <vt:lpstr>Office Theme</vt:lpstr>
      <vt:lpstr>Lietuvių kalbos akcentologija</vt:lpstr>
      <vt:lpstr>Kirčio ir priegaidžių ženklai: kairinis ir riestinis. Trumpi kirčiuoti balsiai ir pailgėję a, e</vt:lpstr>
      <vt:lpstr>Kirčio ir priegaidžių ženklai: dešininis ir riestinis. Ilgi kirčiuoti skiemenys (dvigarsiai)</vt:lpstr>
      <vt:lpstr>Tvirtapradės priegaidės išimtinis žymėjimas kairiniu ženklu: dvigarsiai su trumpais i, u ir e, o</vt:lpstr>
      <vt:lpstr>Kirčio ir priegaidžių ženklai: dešininis ir riestinis. Ilgi kirčiuoti skiemenys (dvigarsiai su ilguoju balsiu)</vt:lpstr>
      <vt:lpstr>Kirčio ir priegaidžių ženklai: dešininis ir riestinis. Ilgi kirčiuoti skiemenys (balsiai)</vt:lpstr>
      <vt:lpstr>Vardažodžių akcentinė klasifikacija: paprastieji žodžiai</vt:lpstr>
      <vt:lpstr>Vardažodžių akcentinė klasifikacija: dariniai</vt:lpstr>
      <vt:lpstr>VARDAŽODŽIŲ DARINIŲ AKCENTINĖ KLASIFIKACIJA</vt:lpstr>
      <vt:lpstr>Priegaidžių ir kirčio vietos kaita vardažodžių daryboje</vt:lpstr>
      <vt:lpstr>Priegaidžių kaita vardažodžių daryboje</vt:lpstr>
      <vt:lpstr>Kirčio vietos kaita vardažodžių daryboje</vt:lpstr>
      <vt:lpstr>Balsinių priesagų vedinių kirčiavimas. Kirčiuotos priesagos (ir baigmenys, identiški priesagoms) su trumpais arba padėtinio ilgumo balsiais</vt:lpstr>
      <vt:lpstr>Balsinių priesagų vedinių kirčiavimas. Kirčiuotos priesagos (ir baigmenys, identiški priesagoms) su trumpais arba padėtinio ilgumo balsiais</vt:lpstr>
      <vt:lpstr>Balsinių priesagų vedinių kirčiavimas. Kirčiuotos priesagos (ir baigmenys, identiški priesagoms) su trumpais balsiais</vt:lpstr>
      <vt:lpstr>Balsinių priesagų vedinių kirčiavimas. Kirčiuotos priesagos (ir baigmenys, identiški priesagoms) su trumpais balsiais</vt:lpstr>
      <vt:lpstr>Balsinių priesagų vedinių kirčiavimas. Kirčiuotos priesagos (ir baigmenys, identiški priesagoms) su ilguoju vokalizmu</vt:lpstr>
      <vt:lpstr>Balsinių priesagų vedinių kirčiavimas. Kirčiuotos tvirtapradės priesagos (ir baigmenys)</vt:lpstr>
      <vt:lpstr>Balsinių priesagų vedinių kirčiavimas. Kirčiuotos tvirtapradės priesagos (ir baigmenys)</vt:lpstr>
      <vt:lpstr>Balsinių priesagų vedinių kirčiavimas. Kirčiuotos tvirtapradės priesagos (ir baigmenys)</vt:lpstr>
      <vt:lpstr>Balsinių priesagų vedinių kirčiavimas. Kirčiuotos tvirtagalės priesagos (ir baigmenys)</vt:lpstr>
      <vt:lpstr>Balsinių priesagų vedinių kirčiavimas. Kirčiuotos tvirtagalės priesagos (ir baigmenys)</vt:lpstr>
      <vt:lpstr>Balsinių priesagų vedinių kirčiavimas. Kirčiuotos tvirtagalės priesagos (ir baigmenys)</vt:lpstr>
      <vt:lpstr>Kirčiuotos tvirtapradės balsinės priesagos. Įsidėmėtinos išimtys. </vt:lpstr>
      <vt:lpstr>Kirčiuotos tvirtapradės balsinės priesagos. Įsidėmėtinos išimtys. </vt:lpstr>
      <vt:lpstr> Kirčiuotos tvirtagalės balsinės priesagos. Įsidėmėtinos išimtys. </vt:lpstr>
      <vt:lpstr> Kirčiuotos tvirtagalės balsinės priesagos. Įsidėmėtinos išimtys. </vt:lpstr>
      <vt:lpstr>Balsinių priesagų vedinių kirčiavimas. Nekirčiuotos balsinės priesagos, vediniai 1-osios kirčiuotės</vt:lpstr>
      <vt:lpstr>Balsinių priesagų vedinių kirčiavimas. Nekirčiuotos balsinės priesagos, vediniai 3a,b kirčiuotės</vt:lpstr>
      <vt:lpstr>Balsinių priesagų vedinių kirčiavimas. Nekirčiuotos balsinės priesagos, vediniai 3a,b, 34a,b kirčiuotės. </vt:lpstr>
      <vt:lpstr>Balsinių priesagų vedinių kirčiavimas. Nekirčiuotos balsinės priesagos, vediniai 3a,b, 34a,b kirčiuotės. </vt:lpstr>
      <vt:lpstr>Balsinių priesagų vedinių kirčiavimas. Nekirčiuotos balsinės priesagos, vediniai 3a,b, 34a,b kirčiuotės. </vt:lpstr>
      <vt:lpstr>Balsinių priesagų vedinių kirčiavimas. Nekirčiuotos balsinės priesagos, vediniai 3a,b, 34a,b kirčiuotės. </vt:lpstr>
      <vt:lpstr>Balsinių priesagų vedinių kirčiavimas. Nekirčiuotos balsinės priesagos, vediniai 3b, 34a,b kirčiuotės. </vt:lpstr>
      <vt:lpstr>Akcentiškai dvejopos balsinės priesagos</vt:lpstr>
      <vt:lpstr>Akcentiškai dvejopos balsinės priesagos</vt:lpstr>
      <vt:lpstr>Akcentiškai dvejopos balsinės priesagos: -inis, -ė</vt:lpstr>
      <vt:lpstr>Akcentiškai dvejopos balsinės priesagos: -inis, -ė</vt:lpstr>
      <vt:lpstr>Akcentiškai dvejopos balsinės priesagos: -inis, -ė</vt:lpstr>
      <vt:lpstr>Akcentiškai dvejopos balsinės priesagos: -inis, -ė</vt:lpstr>
      <vt:lpstr>Akcentiškai dvejopos balsinės priesagos:          -ininkas, -ė</vt:lpstr>
      <vt:lpstr>Akcentiškai dvejopos balsinės priesagos:          -ininkas, -ė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Lietuvių kalbos akcentologija</dc:title>
  <dc:creator>Bonifacas Stundžia</dc:creator>
  <cp:lastModifiedBy>Bonifacas Stundžia</cp:lastModifiedBy>
  <cp:revision>38</cp:revision>
  <dcterms:created xsi:type="dcterms:W3CDTF">2020-04-21T17:56:37Z</dcterms:created>
  <dcterms:modified xsi:type="dcterms:W3CDTF">2020-04-29T09:34:13Z</dcterms:modified>
</cp:coreProperties>
</file>