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22" r:id="rId3"/>
    <p:sldId id="323" r:id="rId4"/>
    <p:sldId id="258" r:id="rId5"/>
    <p:sldId id="259" r:id="rId6"/>
    <p:sldId id="260" r:id="rId7"/>
    <p:sldId id="261" r:id="rId8"/>
    <p:sldId id="262" r:id="rId9"/>
    <p:sldId id="263" r:id="rId10"/>
    <p:sldId id="264" r:id="rId11"/>
    <p:sldId id="265" r:id="rId12"/>
    <p:sldId id="312" r:id="rId13"/>
    <p:sldId id="310" r:id="rId14"/>
    <p:sldId id="314" r:id="rId15"/>
    <p:sldId id="313" r:id="rId16"/>
    <p:sldId id="271" r:id="rId17"/>
    <p:sldId id="269" r:id="rId18"/>
    <p:sldId id="320" r:id="rId19"/>
    <p:sldId id="297" r:id="rId20"/>
    <p:sldId id="316" r:id="rId21"/>
    <p:sldId id="317" r:id="rId22"/>
    <p:sldId id="315" r:id="rId23"/>
    <p:sldId id="307" r:id="rId24"/>
    <p:sldId id="302" r:id="rId25"/>
    <p:sldId id="286" r:id="rId26"/>
    <p:sldId id="270" r:id="rId27"/>
    <p:sldId id="324" r:id="rId28"/>
    <p:sldId id="288" r:id="rId29"/>
    <p:sldId id="304" r:id="rId30"/>
    <p:sldId id="290" r:id="rId31"/>
    <p:sldId id="289" r:id="rId32"/>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07" autoAdjust="0"/>
    <p:restoredTop sz="94541" autoAdjust="0"/>
  </p:normalViewPr>
  <p:slideViewPr>
    <p:cSldViewPr>
      <p:cViewPr varScale="1">
        <p:scale>
          <a:sx n="98" d="100"/>
          <a:sy n="98" d="100"/>
        </p:scale>
        <p:origin x="-4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8CE7E-5CC4-426E-84CD-B19CF8A44E3A}" type="doc">
      <dgm:prSet loTypeId="urn:microsoft.com/office/officeart/2005/8/layout/orgChart1" loCatId="hierarchy" qsTypeId="urn:microsoft.com/office/officeart/2005/8/quickstyle/simple1" qsCatId="simple" csTypeId="urn:microsoft.com/office/officeart/2005/8/colors/accent1_2" csCatId="accent1"/>
      <dgm:spPr/>
    </dgm:pt>
    <dgm:pt modelId="{1E8EB765-9D1F-49C8-8AF1-1DFA2EEA1A7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1" i="0" u="none" strike="noStrike" cap="none" normalizeH="0" baseline="0" smtClean="0">
              <a:ln>
                <a:noFill/>
              </a:ln>
              <a:solidFill>
                <a:schemeClr val="tx1"/>
              </a:solidFill>
              <a:effectLst/>
              <a:latin typeface="Arial" charset="0"/>
            </a:rPr>
            <a:t>DSI </a:t>
          </a:r>
          <a:endParaRPr kumimoji="0" lang="lt-LT" altLang="en-US" b="0" i="0" u="none" strike="noStrike" cap="none" normalizeH="0" baseline="0" smtClean="0">
            <a:ln>
              <a:noFill/>
            </a:ln>
            <a:solidFill>
              <a:schemeClr val="tx1"/>
            </a:solidFill>
            <a:effectLst/>
            <a:latin typeface="Arial" charset="0"/>
          </a:endParaRPr>
        </a:p>
      </dgm:t>
    </dgm:pt>
    <dgm:pt modelId="{F6AFEACC-41F0-4B71-9F39-DA5BB5B74F55}" type="parTrans" cxnId="{E3C50C43-EF08-4E37-97AE-5CCAB1D6300C}">
      <dgm:prSet/>
      <dgm:spPr/>
    </dgm:pt>
    <dgm:pt modelId="{693F7204-BD08-4159-A2FB-BDA8F4C83575}" type="sibTrans" cxnId="{E3C50C43-EF08-4E37-97AE-5CCAB1D6300C}">
      <dgm:prSet/>
      <dgm:spPr/>
    </dgm:pt>
    <dgm:pt modelId="{0B81C6D2-3A9B-4088-B9D0-43C1A5C7BC8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Sveikata</a:t>
          </a:r>
          <a:endParaRPr kumimoji="0" lang="en-US" altLang="en-US" b="0" i="0" u="none" strike="noStrike" cap="none" normalizeH="0" baseline="0" smtClean="0">
            <a:ln>
              <a:noFill/>
            </a:ln>
            <a:solidFill>
              <a:schemeClr val="tx1"/>
            </a:solidFill>
            <a:effectLst/>
            <a:latin typeface="Arial" charset="0"/>
          </a:endParaRPr>
        </a:p>
      </dgm:t>
    </dgm:pt>
    <dgm:pt modelId="{6AC04552-87E8-4B1D-9895-550EE806FD0D}" type="parTrans" cxnId="{B15DCE8B-CE31-4509-9794-E6F860A0FC4F}">
      <dgm:prSet/>
      <dgm:spPr/>
    </dgm:pt>
    <dgm:pt modelId="{D7562FDC-1DE6-4714-9696-3B17334BD880}" type="sibTrans" cxnId="{B15DCE8B-CE31-4509-9794-E6F860A0FC4F}">
      <dgm:prSet/>
      <dgm:spPr/>
    </dgm:pt>
    <dgm:pt modelId="{832D5CEC-9C22-47FD-A65E-78A278E5D5F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Mityba </a:t>
          </a:r>
          <a:endParaRPr kumimoji="0" lang="en-US" altLang="en-US" b="0" i="0" u="none" strike="noStrike" cap="none" normalizeH="0" baseline="0" smtClean="0">
            <a:ln>
              <a:noFill/>
            </a:ln>
            <a:solidFill>
              <a:schemeClr val="tx1"/>
            </a:solidFill>
            <a:effectLst/>
            <a:latin typeface="Arial" charset="0"/>
          </a:endParaRPr>
        </a:p>
      </dgm:t>
    </dgm:pt>
    <dgm:pt modelId="{9A038EEB-420D-4A6E-B781-F4F361FF15EB}" type="parTrans" cxnId="{B2F64ED1-E8EC-42E5-8C00-1D421FB968FC}">
      <dgm:prSet/>
      <dgm:spPr/>
    </dgm:pt>
    <dgm:pt modelId="{8A4CA2B3-C65A-4E45-8992-72C86AC5CDA5}" type="sibTrans" cxnId="{B2F64ED1-E8EC-42E5-8C00-1D421FB968FC}">
      <dgm:prSet/>
      <dgm:spPr/>
    </dgm:pt>
    <dgm:pt modelId="{12440E6F-E6FA-475F-9075-B0CBB3A9700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Kūdikių</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 mirtingumas</a:t>
          </a:r>
          <a:endParaRPr kumimoji="0" lang="en-US" altLang="en-US" b="0" i="0" u="none" strike="noStrike" cap="none" normalizeH="0" baseline="0" smtClean="0">
            <a:ln>
              <a:noFill/>
            </a:ln>
            <a:solidFill>
              <a:schemeClr val="tx1"/>
            </a:solidFill>
            <a:effectLst/>
            <a:latin typeface="Arial" charset="0"/>
          </a:endParaRPr>
        </a:p>
      </dgm:t>
    </dgm:pt>
    <dgm:pt modelId="{A7E7A436-8403-4767-8A77-2C4F4D264F97}" type="parTrans" cxnId="{E3F7C686-C848-48B5-9CBF-961E36209623}">
      <dgm:prSet/>
      <dgm:spPr/>
    </dgm:pt>
    <dgm:pt modelId="{006982FD-782C-4BAC-928F-9CA8C7D8C827}" type="sibTrans" cxnId="{E3F7C686-C848-48B5-9CBF-961E36209623}">
      <dgm:prSet/>
      <dgm:spPr/>
    </dgm:pt>
    <dgm:pt modelId="{6C4B7F28-C17D-4082-A664-FD2883B3CBC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Mokymasis</a:t>
          </a:r>
          <a:endParaRPr kumimoji="0" lang="en-US" altLang="en-US" b="0" i="0" u="none" strike="noStrike" cap="none" normalizeH="0" baseline="0" smtClean="0">
            <a:ln>
              <a:noFill/>
            </a:ln>
            <a:solidFill>
              <a:schemeClr val="tx1"/>
            </a:solidFill>
            <a:effectLst/>
            <a:latin typeface="Arial" charset="0"/>
          </a:endParaRPr>
        </a:p>
      </dgm:t>
    </dgm:pt>
    <dgm:pt modelId="{E6F5B2DE-D53E-49BB-8699-3C2C6F0FF903}" type="parTrans" cxnId="{B1041075-C0A4-43A3-AD28-CFA51A5BF29D}">
      <dgm:prSet/>
      <dgm:spPr/>
    </dgm:pt>
    <dgm:pt modelId="{69FFF70B-A2D5-4BB8-8D0B-73B0B6B5962A}" type="sibTrans" cxnId="{B1041075-C0A4-43A3-AD28-CFA51A5BF29D}">
      <dgm:prSet/>
      <dgm:spPr/>
    </dgm:pt>
    <dgm:pt modelId="{7FDF1EFC-91AC-4AAF-8C47-70AC6E7AECD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Mokymosi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trukmė</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 </a:t>
          </a:r>
          <a:endParaRPr kumimoji="0" lang="en-US" altLang="en-US" b="0" i="0" u="none" strike="noStrike" cap="none" normalizeH="0" baseline="0" smtClean="0">
            <a:ln>
              <a:noFill/>
            </a:ln>
            <a:solidFill>
              <a:schemeClr val="tx1"/>
            </a:solidFill>
            <a:effectLst/>
            <a:latin typeface="Arial" charset="0"/>
          </a:endParaRPr>
        </a:p>
      </dgm:t>
    </dgm:pt>
    <dgm:pt modelId="{19F52FE5-B91B-408C-A36B-9751903DB903}" type="parTrans" cxnId="{20389D73-2CA4-40B2-A82E-A03594C44F30}">
      <dgm:prSet/>
      <dgm:spPr/>
    </dgm:pt>
    <dgm:pt modelId="{877E6FE6-FD8A-4A88-823A-BBE4710220E1}" type="sibTrans" cxnId="{20389D73-2CA4-40B2-A82E-A03594C44F30}">
      <dgm:prSet/>
      <dgm:spPr/>
    </dgm:pt>
    <dgm:pt modelId="{5F12C089-876F-417C-8BCE-6816BC246E6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Mokinių</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 aprėptis</a:t>
          </a:r>
          <a:endParaRPr kumimoji="0" lang="en-US" altLang="en-US" b="0" i="0" u="none" strike="noStrike" cap="none" normalizeH="0" baseline="0" smtClean="0">
            <a:ln>
              <a:noFill/>
            </a:ln>
            <a:solidFill>
              <a:schemeClr val="tx1"/>
            </a:solidFill>
            <a:effectLst/>
            <a:latin typeface="Arial" charset="0"/>
          </a:endParaRPr>
        </a:p>
      </dgm:t>
    </dgm:pt>
    <dgm:pt modelId="{007DA18D-C3BE-4E02-A38F-B20F256DCC9F}" type="parTrans" cxnId="{62ACD1B3-5C61-4C8B-8C56-CAD4545D74A2}">
      <dgm:prSet/>
      <dgm:spPr/>
    </dgm:pt>
    <dgm:pt modelId="{E3351E95-A74F-4B14-B4FE-C523F2E24700}" type="sibTrans" cxnId="{62ACD1B3-5C61-4C8B-8C56-CAD4545D74A2}">
      <dgm:prSet/>
      <dgm:spPr/>
    </dgm:pt>
    <dgm:pt modelId="{4B7CF6D4-AFFC-4E1A-B09E-DA43F1DF9D4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Gyvenimo</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 standartai</a:t>
          </a:r>
          <a:endParaRPr kumimoji="0" lang="en-US" altLang="en-US" b="0" i="0" u="none" strike="noStrike" cap="none" normalizeH="0" baseline="0" smtClean="0">
            <a:ln>
              <a:noFill/>
            </a:ln>
            <a:solidFill>
              <a:schemeClr val="tx1"/>
            </a:solidFill>
            <a:effectLst/>
            <a:latin typeface="Arial" charset="0"/>
          </a:endParaRPr>
        </a:p>
      </dgm:t>
    </dgm:pt>
    <dgm:pt modelId="{D83FDC60-773B-4C33-B57C-BAE7628E8A7D}" type="parTrans" cxnId="{8940AC3E-1D78-4D7D-BC39-17968665472E}">
      <dgm:prSet/>
      <dgm:spPr/>
    </dgm:pt>
    <dgm:pt modelId="{8F084185-0A27-488C-9050-9413B635DB16}" type="sibTrans" cxnId="{8940AC3E-1D78-4D7D-BC39-17968665472E}">
      <dgm:prSet/>
      <dgm:spPr/>
    </dgm:pt>
    <dgm:pt modelId="{F3D4BF8E-5D5A-4978-B311-7F2C3EB1A25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Turtas</a:t>
          </a:r>
          <a:endParaRPr kumimoji="0" lang="en-US" altLang="en-US" b="0" i="0" u="none" strike="noStrike" cap="none" normalizeH="0" baseline="0" smtClean="0">
            <a:ln>
              <a:noFill/>
            </a:ln>
            <a:solidFill>
              <a:schemeClr val="tx1"/>
            </a:solidFill>
            <a:effectLst/>
            <a:latin typeface="Arial" charset="0"/>
          </a:endParaRPr>
        </a:p>
      </dgm:t>
    </dgm:pt>
    <dgm:pt modelId="{673219B4-082C-46F5-9C2F-E3BA9A9B694B}" type="parTrans" cxnId="{FA13E1FE-178E-4A39-B2D3-15D47621603F}">
      <dgm:prSet/>
      <dgm:spPr/>
    </dgm:pt>
    <dgm:pt modelId="{026B9CC6-16CF-4128-8315-C92052E5ABEE}" type="sibTrans" cxnId="{FA13E1FE-178E-4A39-B2D3-15D47621603F}">
      <dgm:prSet/>
      <dgm:spPr/>
    </dgm:pt>
    <dgm:pt modelId="{5C8114AC-96A7-45D6-A507-570FA957D01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Elektra</a:t>
          </a:r>
          <a:endParaRPr kumimoji="0" lang="en-US" altLang="en-US" b="0" i="0" u="none" strike="noStrike" cap="none" normalizeH="0" baseline="0" smtClean="0">
            <a:ln>
              <a:noFill/>
            </a:ln>
            <a:solidFill>
              <a:schemeClr val="tx1"/>
            </a:solidFill>
            <a:effectLst/>
            <a:latin typeface="Arial" charset="0"/>
          </a:endParaRPr>
        </a:p>
      </dgm:t>
    </dgm:pt>
    <dgm:pt modelId="{33D9F222-945E-4D45-81DF-5C3C3FA3ABBD}" type="parTrans" cxnId="{DCF0BB7C-B2D6-452F-852F-25826CCE863A}">
      <dgm:prSet/>
      <dgm:spPr/>
    </dgm:pt>
    <dgm:pt modelId="{DA596D18-EC60-4CBA-B88E-9921CD51107C}" type="sibTrans" cxnId="{DCF0BB7C-B2D6-452F-852F-25826CCE863A}">
      <dgm:prSet/>
      <dgm:spPr/>
    </dgm:pt>
    <dgm:pt modelId="{3B4A1CE9-F0F1-471D-A787-2F30D5FDAB2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Švarus vanuo</a:t>
          </a:r>
          <a:endParaRPr kumimoji="0" lang="en-US" altLang="en-US" b="0" i="0" u="none" strike="noStrike" cap="none" normalizeH="0" baseline="0" smtClean="0">
            <a:ln>
              <a:noFill/>
            </a:ln>
            <a:solidFill>
              <a:schemeClr val="tx1"/>
            </a:solidFill>
            <a:effectLst/>
            <a:latin typeface="Arial" charset="0"/>
          </a:endParaRPr>
        </a:p>
      </dgm:t>
    </dgm:pt>
    <dgm:pt modelId="{37E046A7-FA21-42EF-9520-92E8A7EE1688}" type="parTrans" cxnId="{DB1336E0-F37A-459A-B464-7406AC99B90E}">
      <dgm:prSet/>
      <dgm:spPr/>
    </dgm:pt>
    <dgm:pt modelId="{0D9DF6FD-DFF8-42EF-BF0E-1295D4162797}" type="sibTrans" cxnId="{DB1336E0-F37A-459A-B464-7406AC99B90E}">
      <dgm:prSet/>
      <dgm:spPr/>
    </dgm:pt>
    <dgm:pt modelId="{BD12E932-9880-407F-B4F1-86CF1B32BFB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Virimo kuras</a:t>
          </a:r>
        </a:p>
      </dgm:t>
    </dgm:pt>
    <dgm:pt modelId="{B9C2E79B-6423-4977-BF09-562DC7D67400}" type="parTrans" cxnId="{3301CF26-EDC6-4FA3-B672-6155C8148484}">
      <dgm:prSet/>
      <dgm:spPr/>
    </dgm:pt>
    <dgm:pt modelId="{E44AF45D-AD69-45F1-8425-06D3FA43A6DB}" type="sibTrans" cxnId="{3301CF26-EDC6-4FA3-B672-6155C8148484}">
      <dgm:prSet/>
      <dgm:spPr/>
    </dgm:pt>
    <dgm:pt modelId="{0D0FAA85-1316-4827-BC2F-6EDB47DB1F3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Sanitarija</a:t>
          </a:r>
          <a:endParaRPr kumimoji="0" lang="en-US" altLang="en-US" b="0" i="0" u="none" strike="noStrike" cap="none" normalizeH="0" baseline="0" smtClean="0">
            <a:ln>
              <a:noFill/>
            </a:ln>
            <a:solidFill>
              <a:schemeClr val="tx1"/>
            </a:solidFill>
            <a:effectLst/>
            <a:latin typeface="Arial" charset="0"/>
          </a:endParaRPr>
        </a:p>
      </dgm:t>
    </dgm:pt>
    <dgm:pt modelId="{78B29DE8-E431-44E9-958D-E32B13C1EA07}" type="parTrans" cxnId="{E7030CB4-52E2-4298-BBE1-CA9EFADA3470}">
      <dgm:prSet/>
      <dgm:spPr/>
    </dgm:pt>
    <dgm:pt modelId="{D0C16A61-0F52-4686-AFCB-DF7F3E3B75EB}" type="sibTrans" cxnId="{E7030CB4-52E2-4298-BBE1-CA9EFADA3470}">
      <dgm:prSet/>
      <dgm:spPr/>
    </dgm:pt>
    <dgm:pt modelId="{7D5A452A-FB89-4DF4-B459-2BEACB0F5CA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b="0" i="0" u="none" strike="noStrike" cap="none" normalizeH="0" baseline="0" smtClean="0">
              <a:ln>
                <a:noFill/>
              </a:ln>
              <a:solidFill>
                <a:schemeClr val="tx1"/>
              </a:solidFill>
              <a:effectLst/>
              <a:latin typeface="Arial" charset="0"/>
            </a:rPr>
            <a:t>Grindys</a:t>
          </a:r>
          <a:endParaRPr kumimoji="0" lang="en-US" altLang="en-US" b="0" i="0" u="none" strike="noStrike" cap="none" normalizeH="0" baseline="0" smtClean="0">
            <a:ln>
              <a:noFill/>
            </a:ln>
            <a:solidFill>
              <a:schemeClr val="tx1"/>
            </a:solidFill>
            <a:effectLst/>
            <a:latin typeface="Arial" charset="0"/>
          </a:endParaRPr>
        </a:p>
      </dgm:t>
    </dgm:pt>
    <dgm:pt modelId="{AE0BD099-B2FE-41C9-9DD3-ABADAF4F8BDB}" type="parTrans" cxnId="{074540D9-6389-4225-B64A-CB6FA3A60296}">
      <dgm:prSet/>
      <dgm:spPr/>
    </dgm:pt>
    <dgm:pt modelId="{D21DCC00-0B9A-44E3-8C6F-4A67A9264D19}" type="sibTrans" cxnId="{074540D9-6389-4225-B64A-CB6FA3A60296}">
      <dgm:prSet/>
      <dgm:spPr/>
    </dgm:pt>
    <dgm:pt modelId="{2AEB7514-3C76-418F-8C0D-0C7CA3F8441C}" type="pres">
      <dgm:prSet presAssocID="{C648CE7E-5CC4-426E-84CD-B19CF8A44E3A}" presName="hierChild1" presStyleCnt="0">
        <dgm:presLayoutVars>
          <dgm:orgChart val="1"/>
          <dgm:chPref val="1"/>
          <dgm:dir/>
          <dgm:animOne val="branch"/>
          <dgm:animLvl val="lvl"/>
          <dgm:resizeHandles/>
        </dgm:presLayoutVars>
      </dgm:prSet>
      <dgm:spPr/>
    </dgm:pt>
    <dgm:pt modelId="{CD3F580D-9308-459E-86E4-EFBEEFD0CBCB}" type="pres">
      <dgm:prSet presAssocID="{1E8EB765-9D1F-49C8-8AF1-1DFA2EEA1A7E}" presName="hierRoot1" presStyleCnt="0">
        <dgm:presLayoutVars>
          <dgm:hierBranch/>
        </dgm:presLayoutVars>
      </dgm:prSet>
      <dgm:spPr/>
    </dgm:pt>
    <dgm:pt modelId="{1253E8AC-5531-4ACC-99EE-CB434FD671E2}" type="pres">
      <dgm:prSet presAssocID="{1E8EB765-9D1F-49C8-8AF1-1DFA2EEA1A7E}" presName="rootComposite1" presStyleCnt="0"/>
      <dgm:spPr/>
    </dgm:pt>
    <dgm:pt modelId="{E70B2AF4-5A36-498E-91AB-ECE7B2F25B35}" type="pres">
      <dgm:prSet presAssocID="{1E8EB765-9D1F-49C8-8AF1-1DFA2EEA1A7E}" presName="rootText1" presStyleLbl="node0" presStyleIdx="0" presStyleCnt="1">
        <dgm:presLayoutVars>
          <dgm:chPref val="3"/>
        </dgm:presLayoutVars>
      </dgm:prSet>
      <dgm:spPr/>
      <dgm:t>
        <a:bodyPr/>
        <a:lstStyle/>
        <a:p>
          <a:endParaRPr lang="en-US"/>
        </a:p>
      </dgm:t>
    </dgm:pt>
    <dgm:pt modelId="{D03D6FC5-9746-46E0-99B7-DE0B0A70F31C}" type="pres">
      <dgm:prSet presAssocID="{1E8EB765-9D1F-49C8-8AF1-1DFA2EEA1A7E}" presName="rootConnector1" presStyleLbl="node1" presStyleIdx="0" presStyleCnt="0"/>
      <dgm:spPr/>
      <dgm:t>
        <a:bodyPr/>
        <a:lstStyle/>
        <a:p>
          <a:endParaRPr lang="en-US"/>
        </a:p>
      </dgm:t>
    </dgm:pt>
    <dgm:pt modelId="{64A402B2-6C76-46AE-8898-2434018CA8DA}" type="pres">
      <dgm:prSet presAssocID="{1E8EB765-9D1F-49C8-8AF1-1DFA2EEA1A7E}" presName="hierChild2" presStyleCnt="0"/>
      <dgm:spPr/>
    </dgm:pt>
    <dgm:pt modelId="{44D4BF68-6704-429C-9BA0-2733DD8D4A43}" type="pres">
      <dgm:prSet presAssocID="{6AC04552-87E8-4B1D-9895-550EE806FD0D}" presName="Name35" presStyleLbl="parChTrans1D2" presStyleIdx="0" presStyleCnt="3"/>
      <dgm:spPr/>
    </dgm:pt>
    <dgm:pt modelId="{CE0812A3-E315-46D0-8077-F8339ECEC764}" type="pres">
      <dgm:prSet presAssocID="{0B81C6D2-3A9B-4088-B9D0-43C1A5C7BC80}" presName="hierRoot2" presStyleCnt="0">
        <dgm:presLayoutVars>
          <dgm:hierBranch/>
        </dgm:presLayoutVars>
      </dgm:prSet>
      <dgm:spPr/>
    </dgm:pt>
    <dgm:pt modelId="{170BA231-6EA6-4579-934C-6265B97F419A}" type="pres">
      <dgm:prSet presAssocID="{0B81C6D2-3A9B-4088-B9D0-43C1A5C7BC80}" presName="rootComposite" presStyleCnt="0"/>
      <dgm:spPr/>
    </dgm:pt>
    <dgm:pt modelId="{4C708463-A871-4B3C-968E-84F9493183C5}" type="pres">
      <dgm:prSet presAssocID="{0B81C6D2-3A9B-4088-B9D0-43C1A5C7BC80}" presName="rootText" presStyleLbl="node2" presStyleIdx="0" presStyleCnt="3">
        <dgm:presLayoutVars>
          <dgm:chPref val="3"/>
        </dgm:presLayoutVars>
      </dgm:prSet>
      <dgm:spPr/>
      <dgm:t>
        <a:bodyPr/>
        <a:lstStyle/>
        <a:p>
          <a:endParaRPr lang="en-US"/>
        </a:p>
      </dgm:t>
    </dgm:pt>
    <dgm:pt modelId="{5F4392F5-C0E0-49D1-BEA3-B7D9410D5467}" type="pres">
      <dgm:prSet presAssocID="{0B81C6D2-3A9B-4088-B9D0-43C1A5C7BC80}" presName="rootConnector" presStyleLbl="node2" presStyleIdx="0" presStyleCnt="3"/>
      <dgm:spPr/>
      <dgm:t>
        <a:bodyPr/>
        <a:lstStyle/>
        <a:p>
          <a:endParaRPr lang="en-US"/>
        </a:p>
      </dgm:t>
    </dgm:pt>
    <dgm:pt modelId="{48493B2A-22C4-40F0-AF39-BF49438131D5}" type="pres">
      <dgm:prSet presAssocID="{0B81C6D2-3A9B-4088-B9D0-43C1A5C7BC80}" presName="hierChild4" presStyleCnt="0"/>
      <dgm:spPr/>
    </dgm:pt>
    <dgm:pt modelId="{32D1C174-2F56-4714-AA02-70B9E047E7CD}" type="pres">
      <dgm:prSet presAssocID="{9A038EEB-420D-4A6E-B781-F4F361FF15EB}" presName="Name35" presStyleLbl="parChTrans1D3" presStyleIdx="0" presStyleCnt="10"/>
      <dgm:spPr/>
    </dgm:pt>
    <dgm:pt modelId="{3F27C821-D891-4C3C-8C24-209624AC3475}" type="pres">
      <dgm:prSet presAssocID="{832D5CEC-9C22-47FD-A65E-78A278E5D5F9}" presName="hierRoot2" presStyleCnt="0">
        <dgm:presLayoutVars>
          <dgm:hierBranch val="r"/>
        </dgm:presLayoutVars>
      </dgm:prSet>
      <dgm:spPr/>
    </dgm:pt>
    <dgm:pt modelId="{F247C08A-D7A1-4C7B-B168-743B11AFCB18}" type="pres">
      <dgm:prSet presAssocID="{832D5CEC-9C22-47FD-A65E-78A278E5D5F9}" presName="rootComposite" presStyleCnt="0"/>
      <dgm:spPr/>
    </dgm:pt>
    <dgm:pt modelId="{F3FE60B2-349D-425D-BC38-D62AD395E119}" type="pres">
      <dgm:prSet presAssocID="{832D5CEC-9C22-47FD-A65E-78A278E5D5F9}" presName="rootText" presStyleLbl="node3" presStyleIdx="0" presStyleCnt="10">
        <dgm:presLayoutVars>
          <dgm:chPref val="3"/>
        </dgm:presLayoutVars>
      </dgm:prSet>
      <dgm:spPr/>
      <dgm:t>
        <a:bodyPr/>
        <a:lstStyle/>
        <a:p>
          <a:endParaRPr lang="en-US"/>
        </a:p>
      </dgm:t>
    </dgm:pt>
    <dgm:pt modelId="{B51B29A7-8063-4818-B723-E25629C001E5}" type="pres">
      <dgm:prSet presAssocID="{832D5CEC-9C22-47FD-A65E-78A278E5D5F9}" presName="rootConnector" presStyleLbl="node3" presStyleIdx="0" presStyleCnt="10"/>
      <dgm:spPr/>
      <dgm:t>
        <a:bodyPr/>
        <a:lstStyle/>
        <a:p>
          <a:endParaRPr lang="en-US"/>
        </a:p>
      </dgm:t>
    </dgm:pt>
    <dgm:pt modelId="{0CEEDC2A-E7C7-4C05-9899-7779DD965095}" type="pres">
      <dgm:prSet presAssocID="{832D5CEC-9C22-47FD-A65E-78A278E5D5F9}" presName="hierChild4" presStyleCnt="0"/>
      <dgm:spPr/>
    </dgm:pt>
    <dgm:pt modelId="{91ABB99E-1848-4F43-89F2-EFE35452B7DA}" type="pres">
      <dgm:prSet presAssocID="{832D5CEC-9C22-47FD-A65E-78A278E5D5F9}" presName="hierChild5" presStyleCnt="0"/>
      <dgm:spPr/>
    </dgm:pt>
    <dgm:pt modelId="{BB62DE99-AC51-4BFF-AC84-DB5921914A45}" type="pres">
      <dgm:prSet presAssocID="{A7E7A436-8403-4767-8A77-2C4F4D264F97}" presName="Name35" presStyleLbl="parChTrans1D3" presStyleIdx="1" presStyleCnt="10"/>
      <dgm:spPr/>
    </dgm:pt>
    <dgm:pt modelId="{70673D86-C722-49C3-A61F-8B1879C7F43F}" type="pres">
      <dgm:prSet presAssocID="{12440E6F-E6FA-475F-9075-B0CBB3A9700E}" presName="hierRoot2" presStyleCnt="0">
        <dgm:presLayoutVars>
          <dgm:hierBranch val="r"/>
        </dgm:presLayoutVars>
      </dgm:prSet>
      <dgm:spPr/>
    </dgm:pt>
    <dgm:pt modelId="{41F9615F-24A3-4D80-B234-A6DB0956917E}" type="pres">
      <dgm:prSet presAssocID="{12440E6F-E6FA-475F-9075-B0CBB3A9700E}" presName="rootComposite" presStyleCnt="0"/>
      <dgm:spPr/>
    </dgm:pt>
    <dgm:pt modelId="{149A4F0E-946B-4F02-AC53-A35758FB5B93}" type="pres">
      <dgm:prSet presAssocID="{12440E6F-E6FA-475F-9075-B0CBB3A9700E}" presName="rootText" presStyleLbl="node3" presStyleIdx="1" presStyleCnt="10">
        <dgm:presLayoutVars>
          <dgm:chPref val="3"/>
        </dgm:presLayoutVars>
      </dgm:prSet>
      <dgm:spPr/>
      <dgm:t>
        <a:bodyPr/>
        <a:lstStyle/>
        <a:p>
          <a:endParaRPr lang="en-US"/>
        </a:p>
      </dgm:t>
    </dgm:pt>
    <dgm:pt modelId="{16F95DB7-1DE1-4091-9312-7BE524D8C8EC}" type="pres">
      <dgm:prSet presAssocID="{12440E6F-E6FA-475F-9075-B0CBB3A9700E}" presName="rootConnector" presStyleLbl="node3" presStyleIdx="1" presStyleCnt="10"/>
      <dgm:spPr/>
      <dgm:t>
        <a:bodyPr/>
        <a:lstStyle/>
        <a:p>
          <a:endParaRPr lang="en-US"/>
        </a:p>
      </dgm:t>
    </dgm:pt>
    <dgm:pt modelId="{9B7E7B56-8547-4E40-924C-8786F5E74188}" type="pres">
      <dgm:prSet presAssocID="{12440E6F-E6FA-475F-9075-B0CBB3A9700E}" presName="hierChild4" presStyleCnt="0"/>
      <dgm:spPr/>
    </dgm:pt>
    <dgm:pt modelId="{01E9C73A-F2B3-4535-A018-563368536230}" type="pres">
      <dgm:prSet presAssocID="{12440E6F-E6FA-475F-9075-B0CBB3A9700E}" presName="hierChild5" presStyleCnt="0"/>
      <dgm:spPr/>
    </dgm:pt>
    <dgm:pt modelId="{086445B5-AB62-4880-A1F3-9684FA927BA3}" type="pres">
      <dgm:prSet presAssocID="{0B81C6D2-3A9B-4088-B9D0-43C1A5C7BC80}" presName="hierChild5" presStyleCnt="0"/>
      <dgm:spPr/>
    </dgm:pt>
    <dgm:pt modelId="{C31980E3-7818-44B8-A0A1-F85C64B33FFD}" type="pres">
      <dgm:prSet presAssocID="{E6F5B2DE-D53E-49BB-8699-3C2C6F0FF903}" presName="Name35" presStyleLbl="parChTrans1D2" presStyleIdx="1" presStyleCnt="3"/>
      <dgm:spPr/>
    </dgm:pt>
    <dgm:pt modelId="{4665F03F-7D6B-4303-AC07-06DF4DCAB808}" type="pres">
      <dgm:prSet presAssocID="{6C4B7F28-C17D-4082-A664-FD2883B3CBCE}" presName="hierRoot2" presStyleCnt="0">
        <dgm:presLayoutVars>
          <dgm:hierBranch/>
        </dgm:presLayoutVars>
      </dgm:prSet>
      <dgm:spPr/>
    </dgm:pt>
    <dgm:pt modelId="{47912678-FCCE-4084-964E-610CE791780F}" type="pres">
      <dgm:prSet presAssocID="{6C4B7F28-C17D-4082-A664-FD2883B3CBCE}" presName="rootComposite" presStyleCnt="0"/>
      <dgm:spPr/>
    </dgm:pt>
    <dgm:pt modelId="{EE73E8CA-E572-46CE-8BB3-C9A4D5B8CAFE}" type="pres">
      <dgm:prSet presAssocID="{6C4B7F28-C17D-4082-A664-FD2883B3CBCE}" presName="rootText" presStyleLbl="node2" presStyleIdx="1" presStyleCnt="3">
        <dgm:presLayoutVars>
          <dgm:chPref val="3"/>
        </dgm:presLayoutVars>
      </dgm:prSet>
      <dgm:spPr/>
      <dgm:t>
        <a:bodyPr/>
        <a:lstStyle/>
        <a:p>
          <a:endParaRPr lang="en-US"/>
        </a:p>
      </dgm:t>
    </dgm:pt>
    <dgm:pt modelId="{B8C6E18F-E089-45EB-9135-EB262EF70F1F}" type="pres">
      <dgm:prSet presAssocID="{6C4B7F28-C17D-4082-A664-FD2883B3CBCE}" presName="rootConnector" presStyleLbl="node2" presStyleIdx="1" presStyleCnt="3"/>
      <dgm:spPr/>
      <dgm:t>
        <a:bodyPr/>
        <a:lstStyle/>
        <a:p>
          <a:endParaRPr lang="en-US"/>
        </a:p>
      </dgm:t>
    </dgm:pt>
    <dgm:pt modelId="{38C778D1-07D1-4518-BF8B-09F76B67DAAC}" type="pres">
      <dgm:prSet presAssocID="{6C4B7F28-C17D-4082-A664-FD2883B3CBCE}" presName="hierChild4" presStyleCnt="0"/>
      <dgm:spPr/>
    </dgm:pt>
    <dgm:pt modelId="{0BDABD5F-F061-47D0-8398-42A8890C8378}" type="pres">
      <dgm:prSet presAssocID="{19F52FE5-B91B-408C-A36B-9751903DB903}" presName="Name35" presStyleLbl="parChTrans1D3" presStyleIdx="2" presStyleCnt="10"/>
      <dgm:spPr/>
    </dgm:pt>
    <dgm:pt modelId="{E84249A1-B7BD-4B0D-AF53-2DB0B994F3D1}" type="pres">
      <dgm:prSet presAssocID="{7FDF1EFC-91AC-4AAF-8C47-70AC6E7AECD2}" presName="hierRoot2" presStyleCnt="0">
        <dgm:presLayoutVars>
          <dgm:hierBranch val="r"/>
        </dgm:presLayoutVars>
      </dgm:prSet>
      <dgm:spPr/>
    </dgm:pt>
    <dgm:pt modelId="{7E074DD7-7A60-48CD-95D5-25FC7E445EE3}" type="pres">
      <dgm:prSet presAssocID="{7FDF1EFC-91AC-4AAF-8C47-70AC6E7AECD2}" presName="rootComposite" presStyleCnt="0"/>
      <dgm:spPr/>
    </dgm:pt>
    <dgm:pt modelId="{DF1C1BFC-E8B3-4222-A9EE-8918556A949A}" type="pres">
      <dgm:prSet presAssocID="{7FDF1EFC-91AC-4AAF-8C47-70AC6E7AECD2}" presName="rootText" presStyleLbl="node3" presStyleIdx="2" presStyleCnt="10">
        <dgm:presLayoutVars>
          <dgm:chPref val="3"/>
        </dgm:presLayoutVars>
      </dgm:prSet>
      <dgm:spPr/>
      <dgm:t>
        <a:bodyPr/>
        <a:lstStyle/>
        <a:p>
          <a:endParaRPr lang="en-US"/>
        </a:p>
      </dgm:t>
    </dgm:pt>
    <dgm:pt modelId="{9FC52D49-9422-49B3-8928-67CF3BA66028}" type="pres">
      <dgm:prSet presAssocID="{7FDF1EFC-91AC-4AAF-8C47-70AC6E7AECD2}" presName="rootConnector" presStyleLbl="node3" presStyleIdx="2" presStyleCnt="10"/>
      <dgm:spPr/>
      <dgm:t>
        <a:bodyPr/>
        <a:lstStyle/>
        <a:p>
          <a:endParaRPr lang="en-US"/>
        </a:p>
      </dgm:t>
    </dgm:pt>
    <dgm:pt modelId="{5DF45F47-0FF3-434B-ACB4-F6E3AB44264C}" type="pres">
      <dgm:prSet presAssocID="{7FDF1EFC-91AC-4AAF-8C47-70AC6E7AECD2}" presName="hierChild4" presStyleCnt="0"/>
      <dgm:spPr/>
    </dgm:pt>
    <dgm:pt modelId="{AABBE587-99A1-4CB7-B2BB-015776370339}" type="pres">
      <dgm:prSet presAssocID="{7FDF1EFC-91AC-4AAF-8C47-70AC6E7AECD2}" presName="hierChild5" presStyleCnt="0"/>
      <dgm:spPr/>
    </dgm:pt>
    <dgm:pt modelId="{443498C3-D3D2-4B4F-A61E-9B346D34771C}" type="pres">
      <dgm:prSet presAssocID="{007DA18D-C3BE-4E02-A38F-B20F256DCC9F}" presName="Name35" presStyleLbl="parChTrans1D3" presStyleIdx="3" presStyleCnt="10"/>
      <dgm:spPr/>
    </dgm:pt>
    <dgm:pt modelId="{BC0CBA66-11BE-47BA-8DF2-AE3B4C3BA053}" type="pres">
      <dgm:prSet presAssocID="{5F12C089-876F-417C-8BCE-6816BC246E69}" presName="hierRoot2" presStyleCnt="0">
        <dgm:presLayoutVars>
          <dgm:hierBranch val="r"/>
        </dgm:presLayoutVars>
      </dgm:prSet>
      <dgm:spPr/>
    </dgm:pt>
    <dgm:pt modelId="{89A24F9E-8DB5-4232-9320-C38554767FD4}" type="pres">
      <dgm:prSet presAssocID="{5F12C089-876F-417C-8BCE-6816BC246E69}" presName="rootComposite" presStyleCnt="0"/>
      <dgm:spPr/>
    </dgm:pt>
    <dgm:pt modelId="{9392F0BD-EC1C-45CD-96EA-850C108A28C3}" type="pres">
      <dgm:prSet presAssocID="{5F12C089-876F-417C-8BCE-6816BC246E69}" presName="rootText" presStyleLbl="node3" presStyleIdx="3" presStyleCnt="10">
        <dgm:presLayoutVars>
          <dgm:chPref val="3"/>
        </dgm:presLayoutVars>
      </dgm:prSet>
      <dgm:spPr/>
      <dgm:t>
        <a:bodyPr/>
        <a:lstStyle/>
        <a:p>
          <a:endParaRPr lang="en-US"/>
        </a:p>
      </dgm:t>
    </dgm:pt>
    <dgm:pt modelId="{9870B968-B374-42AE-90DA-385EAD532AF0}" type="pres">
      <dgm:prSet presAssocID="{5F12C089-876F-417C-8BCE-6816BC246E69}" presName="rootConnector" presStyleLbl="node3" presStyleIdx="3" presStyleCnt="10"/>
      <dgm:spPr/>
      <dgm:t>
        <a:bodyPr/>
        <a:lstStyle/>
        <a:p>
          <a:endParaRPr lang="en-US"/>
        </a:p>
      </dgm:t>
    </dgm:pt>
    <dgm:pt modelId="{D9F4875A-3614-4AC8-80B8-D05DBFDCE720}" type="pres">
      <dgm:prSet presAssocID="{5F12C089-876F-417C-8BCE-6816BC246E69}" presName="hierChild4" presStyleCnt="0"/>
      <dgm:spPr/>
    </dgm:pt>
    <dgm:pt modelId="{04BF1674-ADC7-4AF7-9720-118AA2114871}" type="pres">
      <dgm:prSet presAssocID="{5F12C089-876F-417C-8BCE-6816BC246E69}" presName="hierChild5" presStyleCnt="0"/>
      <dgm:spPr/>
    </dgm:pt>
    <dgm:pt modelId="{76E10C9F-5562-44EC-8D34-AA2DEAAD0A38}" type="pres">
      <dgm:prSet presAssocID="{6C4B7F28-C17D-4082-A664-FD2883B3CBCE}" presName="hierChild5" presStyleCnt="0"/>
      <dgm:spPr/>
    </dgm:pt>
    <dgm:pt modelId="{003B7D4B-31D8-4DD2-9716-EF534F630D3F}" type="pres">
      <dgm:prSet presAssocID="{D83FDC60-773B-4C33-B57C-BAE7628E8A7D}" presName="Name35" presStyleLbl="parChTrans1D2" presStyleIdx="2" presStyleCnt="3"/>
      <dgm:spPr/>
    </dgm:pt>
    <dgm:pt modelId="{3BEA172F-CC84-46FE-A2E6-DEC868506886}" type="pres">
      <dgm:prSet presAssocID="{4B7CF6D4-AFFC-4E1A-B09E-DA43F1DF9D4C}" presName="hierRoot2" presStyleCnt="0">
        <dgm:presLayoutVars>
          <dgm:hierBranch val="hang"/>
        </dgm:presLayoutVars>
      </dgm:prSet>
      <dgm:spPr/>
    </dgm:pt>
    <dgm:pt modelId="{244A9EB3-2213-4023-9979-28F6FE29573B}" type="pres">
      <dgm:prSet presAssocID="{4B7CF6D4-AFFC-4E1A-B09E-DA43F1DF9D4C}" presName="rootComposite" presStyleCnt="0"/>
      <dgm:spPr/>
    </dgm:pt>
    <dgm:pt modelId="{FA68DD46-EF5A-4626-8454-454AB9861BE1}" type="pres">
      <dgm:prSet presAssocID="{4B7CF6D4-AFFC-4E1A-B09E-DA43F1DF9D4C}" presName="rootText" presStyleLbl="node2" presStyleIdx="2" presStyleCnt="3">
        <dgm:presLayoutVars>
          <dgm:chPref val="3"/>
        </dgm:presLayoutVars>
      </dgm:prSet>
      <dgm:spPr/>
      <dgm:t>
        <a:bodyPr/>
        <a:lstStyle/>
        <a:p>
          <a:endParaRPr lang="en-US"/>
        </a:p>
      </dgm:t>
    </dgm:pt>
    <dgm:pt modelId="{26673B2B-CFD2-438A-B741-82422EAD724E}" type="pres">
      <dgm:prSet presAssocID="{4B7CF6D4-AFFC-4E1A-B09E-DA43F1DF9D4C}" presName="rootConnector" presStyleLbl="node2" presStyleIdx="2" presStyleCnt="3"/>
      <dgm:spPr/>
      <dgm:t>
        <a:bodyPr/>
        <a:lstStyle/>
        <a:p>
          <a:endParaRPr lang="en-US"/>
        </a:p>
      </dgm:t>
    </dgm:pt>
    <dgm:pt modelId="{1B19AF0E-8275-4933-8660-AC2BA1CEFD9F}" type="pres">
      <dgm:prSet presAssocID="{4B7CF6D4-AFFC-4E1A-B09E-DA43F1DF9D4C}" presName="hierChild4" presStyleCnt="0"/>
      <dgm:spPr/>
    </dgm:pt>
    <dgm:pt modelId="{10EFDA97-454C-4164-A2C5-8081338D693B}" type="pres">
      <dgm:prSet presAssocID="{673219B4-082C-46F5-9C2F-E3BA9A9B694B}" presName="Name48" presStyleLbl="parChTrans1D3" presStyleIdx="4" presStyleCnt="10"/>
      <dgm:spPr/>
    </dgm:pt>
    <dgm:pt modelId="{CEC83B1A-E860-4FE8-ABFA-F32F76D90CF5}" type="pres">
      <dgm:prSet presAssocID="{F3D4BF8E-5D5A-4978-B311-7F2C3EB1A259}" presName="hierRoot2" presStyleCnt="0">
        <dgm:presLayoutVars>
          <dgm:hierBranch val="r"/>
        </dgm:presLayoutVars>
      </dgm:prSet>
      <dgm:spPr/>
    </dgm:pt>
    <dgm:pt modelId="{7D5BC227-7160-48F8-8F43-A1833353CC89}" type="pres">
      <dgm:prSet presAssocID="{F3D4BF8E-5D5A-4978-B311-7F2C3EB1A259}" presName="rootComposite" presStyleCnt="0"/>
      <dgm:spPr/>
    </dgm:pt>
    <dgm:pt modelId="{31B00575-B070-4CE2-98FD-545D08891536}" type="pres">
      <dgm:prSet presAssocID="{F3D4BF8E-5D5A-4978-B311-7F2C3EB1A259}" presName="rootText" presStyleLbl="node3" presStyleIdx="4" presStyleCnt="10">
        <dgm:presLayoutVars>
          <dgm:chPref val="3"/>
        </dgm:presLayoutVars>
      </dgm:prSet>
      <dgm:spPr/>
      <dgm:t>
        <a:bodyPr/>
        <a:lstStyle/>
        <a:p>
          <a:endParaRPr lang="en-US"/>
        </a:p>
      </dgm:t>
    </dgm:pt>
    <dgm:pt modelId="{125A49FB-B82A-43E1-9E75-3403FD15F17F}" type="pres">
      <dgm:prSet presAssocID="{F3D4BF8E-5D5A-4978-B311-7F2C3EB1A259}" presName="rootConnector" presStyleLbl="node3" presStyleIdx="4" presStyleCnt="10"/>
      <dgm:spPr/>
      <dgm:t>
        <a:bodyPr/>
        <a:lstStyle/>
        <a:p>
          <a:endParaRPr lang="en-US"/>
        </a:p>
      </dgm:t>
    </dgm:pt>
    <dgm:pt modelId="{F1CC77AF-1B20-4FAF-B8B9-E284E74BFAF9}" type="pres">
      <dgm:prSet presAssocID="{F3D4BF8E-5D5A-4978-B311-7F2C3EB1A259}" presName="hierChild4" presStyleCnt="0"/>
      <dgm:spPr/>
    </dgm:pt>
    <dgm:pt modelId="{8C944FB5-FC02-496C-B224-0F6E11EAAD6C}" type="pres">
      <dgm:prSet presAssocID="{F3D4BF8E-5D5A-4978-B311-7F2C3EB1A259}" presName="hierChild5" presStyleCnt="0"/>
      <dgm:spPr/>
    </dgm:pt>
    <dgm:pt modelId="{F2A42831-C2CE-4225-BCD2-29CA545AC2D3}" type="pres">
      <dgm:prSet presAssocID="{33D9F222-945E-4D45-81DF-5C3C3FA3ABBD}" presName="Name48" presStyleLbl="parChTrans1D3" presStyleIdx="5" presStyleCnt="10"/>
      <dgm:spPr/>
    </dgm:pt>
    <dgm:pt modelId="{3663DD43-9D4D-46A5-A3A0-B25638687C02}" type="pres">
      <dgm:prSet presAssocID="{5C8114AC-96A7-45D6-A507-570FA957D01D}" presName="hierRoot2" presStyleCnt="0">
        <dgm:presLayoutVars>
          <dgm:hierBranch val="r"/>
        </dgm:presLayoutVars>
      </dgm:prSet>
      <dgm:spPr/>
    </dgm:pt>
    <dgm:pt modelId="{F570114E-8B6E-4580-A987-5941421D21D4}" type="pres">
      <dgm:prSet presAssocID="{5C8114AC-96A7-45D6-A507-570FA957D01D}" presName="rootComposite" presStyleCnt="0"/>
      <dgm:spPr/>
    </dgm:pt>
    <dgm:pt modelId="{02FE20FB-91BD-44AD-B2E8-7E7B7CED7556}" type="pres">
      <dgm:prSet presAssocID="{5C8114AC-96A7-45D6-A507-570FA957D01D}" presName="rootText" presStyleLbl="node3" presStyleIdx="5" presStyleCnt="10">
        <dgm:presLayoutVars>
          <dgm:chPref val="3"/>
        </dgm:presLayoutVars>
      </dgm:prSet>
      <dgm:spPr/>
      <dgm:t>
        <a:bodyPr/>
        <a:lstStyle/>
        <a:p>
          <a:endParaRPr lang="en-US"/>
        </a:p>
      </dgm:t>
    </dgm:pt>
    <dgm:pt modelId="{C949C010-5459-4A4C-9E57-F212C9040823}" type="pres">
      <dgm:prSet presAssocID="{5C8114AC-96A7-45D6-A507-570FA957D01D}" presName="rootConnector" presStyleLbl="node3" presStyleIdx="5" presStyleCnt="10"/>
      <dgm:spPr/>
      <dgm:t>
        <a:bodyPr/>
        <a:lstStyle/>
        <a:p>
          <a:endParaRPr lang="en-US"/>
        </a:p>
      </dgm:t>
    </dgm:pt>
    <dgm:pt modelId="{7E3209CD-1712-4B2E-A933-6AF16BD77C70}" type="pres">
      <dgm:prSet presAssocID="{5C8114AC-96A7-45D6-A507-570FA957D01D}" presName="hierChild4" presStyleCnt="0"/>
      <dgm:spPr/>
    </dgm:pt>
    <dgm:pt modelId="{1E50DE71-641D-4CFE-90D2-CBE542F5F768}" type="pres">
      <dgm:prSet presAssocID="{5C8114AC-96A7-45D6-A507-570FA957D01D}" presName="hierChild5" presStyleCnt="0"/>
      <dgm:spPr/>
    </dgm:pt>
    <dgm:pt modelId="{C94F203C-596B-4C67-ADB1-F709686C90D3}" type="pres">
      <dgm:prSet presAssocID="{37E046A7-FA21-42EF-9520-92E8A7EE1688}" presName="Name48" presStyleLbl="parChTrans1D3" presStyleIdx="6" presStyleCnt="10"/>
      <dgm:spPr/>
    </dgm:pt>
    <dgm:pt modelId="{42ECB99B-0108-4679-A331-1B9BBE5F3EFC}" type="pres">
      <dgm:prSet presAssocID="{3B4A1CE9-F0F1-471D-A787-2F30D5FDAB22}" presName="hierRoot2" presStyleCnt="0">
        <dgm:presLayoutVars>
          <dgm:hierBranch val="r"/>
        </dgm:presLayoutVars>
      </dgm:prSet>
      <dgm:spPr/>
    </dgm:pt>
    <dgm:pt modelId="{5A1AF421-C09E-4356-87F6-8BABC0A2249D}" type="pres">
      <dgm:prSet presAssocID="{3B4A1CE9-F0F1-471D-A787-2F30D5FDAB22}" presName="rootComposite" presStyleCnt="0"/>
      <dgm:spPr/>
    </dgm:pt>
    <dgm:pt modelId="{F4FC676A-1204-4521-A3CD-52450ABF969A}" type="pres">
      <dgm:prSet presAssocID="{3B4A1CE9-F0F1-471D-A787-2F30D5FDAB22}" presName="rootText" presStyleLbl="node3" presStyleIdx="6" presStyleCnt="10">
        <dgm:presLayoutVars>
          <dgm:chPref val="3"/>
        </dgm:presLayoutVars>
      </dgm:prSet>
      <dgm:spPr/>
      <dgm:t>
        <a:bodyPr/>
        <a:lstStyle/>
        <a:p>
          <a:endParaRPr lang="en-US"/>
        </a:p>
      </dgm:t>
    </dgm:pt>
    <dgm:pt modelId="{60D4FA59-3A2E-489B-83BA-1082E585DE18}" type="pres">
      <dgm:prSet presAssocID="{3B4A1CE9-F0F1-471D-A787-2F30D5FDAB22}" presName="rootConnector" presStyleLbl="node3" presStyleIdx="6" presStyleCnt="10"/>
      <dgm:spPr/>
      <dgm:t>
        <a:bodyPr/>
        <a:lstStyle/>
        <a:p>
          <a:endParaRPr lang="en-US"/>
        </a:p>
      </dgm:t>
    </dgm:pt>
    <dgm:pt modelId="{24DC4B66-8925-4E39-8968-27F40945AE2D}" type="pres">
      <dgm:prSet presAssocID="{3B4A1CE9-F0F1-471D-A787-2F30D5FDAB22}" presName="hierChild4" presStyleCnt="0"/>
      <dgm:spPr/>
    </dgm:pt>
    <dgm:pt modelId="{97D1729B-724F-47F2-902E-144DE3648D3C}" type="pres">
      <dgm:prSet presAssocID="{3B4A1CE9-F0F1-471D-A787-2F30D5FDAB22}" presName="hierChild5" presStyleCnt="0"/>
      <dgm:spPr/>
    </dgm:pt>
    <dgm:pt modelId="{85846806-3AB1-4F1F-8C17-314AD0DB8C2F}" type="pres">
      <dgm:prSet presAssocID="{B9C2E79B-6423-4977-BF09-562DC7D67400}" presName="Name48" presStyleLbl="parChTrans1D3" presStyleIdx="7" presStyleCnt="10"/>
      <dgm:spPr/>
    </dgm:pt>
    <dgm:pt modelId="{749DE593-6514-47C7-B6EB-68D0FC7ED797}" type="pres">
      <dgm:prSet presAssocID="{BD12E932-9880-407F-B4F1-86CF1B32BFBA}" presName="hierRoot2" presStyleCnt="0">
        <dgm:presLayoutVars>
          <dgm:hierBranch val="r"/>
        </dgm:presLayoutVars>
      </dgm:prSet>
      <dgm:spPr/>
    </dgm:pt>
    <dgm:pt modelId="{F1418AB3-FFD3-4955-A786-16FFB6AC225E}" type="pres">
      <dgm:prSet presAssocID="{BD12E932-9880-407F-B4F1-86CF1B32BFBA}" presName="rootComposite" presStyleCnt="0"/>
      <dgm:spPr/>
    </dgm:pt>
    <dgm:pt modelId="{A1E015A3-BC25-4AD8-9290-37C6975A936A}" type="pres">
      <dgm:prSet presAssocID="{BD12E932-9880-407F-B4F1-86CF1B32BFBA}" presName="rootText" presStyleLbl="node3" presStyleIdx="7" presStyleCnt="10">
        <dgm:presLayoutVars>
          <dgm:chPref val="3"/>
        </dgm:presLayoutVars>
      </dgm:prSet>
      <dgm:spPr/>
      <dgm:t>
        <a:bodyPr/>
        <a:lstStyle/>
        <a:p>
          <a:endParaRPr lang="en-US"/>
        </a:p>
      </dgm:t>
    </dgm:pt>
    <dgm:pt modelId="{324FFA55-90B4-4268-8185-D1B801C65F00}" type="pres">
      <dgm:prSet presAssocID="{BD12E932-9880-407F-B4F1-86CF1B32BFBA}" presName="rootConnector" presStyleLbl="node3" presStyleIdx="7" presStyleCnt="10"/>
      <dgm:spPr/>
      <dgm:t>
        <a:bodyPr/>
        <a:lstStyle/>
        <a:p>
          <a:endParaRPr lang="en-US"/>
        </a:p>
      </dgm:t>
    </dgm:pt>
    <dgm:pt modelId="{06B213BE-4DB6-41B7-BAAD-C596A755DD31}" type="pres">
      <dgm:prSet presAssocID="{BD12E932-9880-407F-B4F1-86CF1B32BFBA}" presName="hierChild4" presStyleCnt="0"/>
      <dgm:spPr/>
    </dgm:pt>
    <dgm:pt modelId="{FB2A2224-9C22-4842-99E2-402E8A30C113}" type="pres">
      <dgm:prSet presAssocID="{BD12E932-9880-407F-B4F1-86CF1B32BFBA}" presName="hierChild5" presStyleCnt="0"/>
      <dgm:spPr/>
    </dgm:pt>
    <dgm:pt modelId="{54BB0BD9-095F-4D82-A02B-C2A39A80AE62}" type="pres">
      <dgm:prSet presAssocID="{78B29DE8-E431-44E9-958D-E32B13C1EA07}" presName="Name48" presStyleLbl="parChTrans1D3" presStyleIdx="8" presStyleCnt="10"/>
      <dgm:spPr/>
    </dgm:pt>
    <dgm:pt modelId="{F127B861-33FB-43A3-8F2B-0595F6504B71}" type="pres">
      <dgm:prSet presAssocID="{0D0FAA85-1316-4827-BC2F-6EDB47DB1F3D}" presName="hierRoot2" presStyleCnt="0">
        <dgm:presLayoutVars>
          <dgm:hierBranch val="r"/>
        </dgm:presLayoutVars>
      </dgm:prSet>
      <dgm:spPr/>
    </dgm:pt>
    <dgm:pt modelId="{F809149E-0FAE-4ED7-9440-2DC7E5C1DA45}" type="pres">
      <dgm:prSet presAssocID="{0D0FAA85-1316-4827-BC2F-6EDB47DB1F3D}" presName="rootComposite" presStyleCnt="0"/>
      <dgm:spPr/>
    </dgm:pt>
    <dgm:pt modelId="{6B3025E8-B26E-441B-906A-4A7141E9F186}" type="pres">
      <dgm:prSet presAssocID="{0D0FAA85-1316-4827-BC2F-6EDB47DB1F3D}" presName="rootText" presStyleLbl="node3" presStyleIdx="8" presStyleCnt="10">
        <dgm:presLayoutVars>
          <dgm:chPref val="3"/>
        </dgm:presLayoutVars>
      </dgm:prSet>
      <dgm:spPr/>
      <dgm:t>
        <a:bodyPr/>
        <a:lstStyle/>
        <a:p>
          <a:endParaRPr lang="en-US"/>
        </a:p>
      </dgm:t>
    </dgm:pt>
    <dgm:pt modelId="{8C1021FF-C406-459F-8792-A45F214FA03F}" type="pres">
      <dgm:prSet presAssocID="{0D0FAA85-1316-4827-BC2F-6EDB47DB1F3D}" presName="rootConnector" presStyleLbl="node3" presStyleIdx="8" presStyleCnt="10"/>
      <dgm:spPr/>
      <dgm:t>
        <a:bodyPr/>
        <a:lstStyle/>
        <a:p>
          <a:endParaRPr lang="en-US"/>
        </a:p>
      </dgm:t>
    </dgm:pt>
    <dgm:pt modelId="{4B573411-BD36-4A17-8B42-87EEEF721B30}" type="pres">
      <dgm:prSet presAssocID="{0D0FAA85-1316-4827-BC2F-6EDB47DB1F3D}" presName="hierChild4" presStyleCnt="0"/>
      <dgm:spPr/>
    </dgm:pt>
    <dgm:pt modelId="{A4BD1D26-F057-4C04-B791-71A9D89B8C9A}" type="pres">
      <dgm:prSet presAssocID="{0D0FAA85-1316-4827-BC2F-6EDB47DB1F3D}" presName="hierChild5" presStyleCnt="0"/>
      <dgm:spPr/>
    </dgm:pt>
    <dgm:pt modelId="{3691F6AB-D508-4A3D-9D44-B91944C95565}" type="pres">
      <dgm:prSet presAssocID="{AE0BD099-B2FE-41C9-9DD3-ABADAF4F8BDB}" presName="Name48" presStyleLbl="parChTrans1D3" presStyleIdx="9" presStyleCnt="10"/>
      <dgm:spPr/>
    </dgm:pt>
    <dgm:pt modelId="{00978C62-BCC4-47D0-90AB-7367FF4758D2}" type="pres">
      <dgm:prSet presAssocID="{7D5A452A-FB89-4DF4-B459-2BEACB0F5CA0}" presName="hierRoot2" presStyleCnt="0">
        <dgm:presLayoutVars>
          <dgm:hierBranch val="r"/>
        </dgm:presLayoutVars>
      </dgm:prSet>
      <dgm:spPr/>
    </dgm:pt>
    <dgm:pt modelId="{01681BF1-7335-40D7-8618-6B37AC64B5E3}" type="pres">
      <dgm:prSet presAssocID="{7D5A452A-FB89-4DF4-B459-2BEACB0F5CA0}" presName="rootComposite" presStyleCnt="0"/>
      <dgm:spPr/>
    </dgm:pt>
    <dgm:pt modelId="{10FB736D-B54A-459E-B15B-E9BFB1AB0672}" type="pres">
      <dgm:prSet presAssocID="{7D5A452A-FB89-4DF4-B459-2BEACB0F5CA0}" presName="rootText" presStyleLbl="node3" presStyleIdx="9" presStyleCnt="10">
        <dgm:presLayoutVars>
          <dgm:chPref val="3"/>
        </dgm:presLayoutVars>
      </dgm:prSet>
      <dgm:spPr/>
      <dgm:t>
        <a:bodyPr/>
        <a:lstStyle/>
        <a:p>
          <a:endParaRPr lang="en-US"/>
        </a:p>
      </dgm:t>
    </dgm:pt>
    <dgm:pt modelId="{9ED79FFA-7E7B-4BFC-966C-9172C22F4FB7}" type="pres">
      <dgm:prSet presAssocID="{7D5A452A-FB89-4DF4-B459-2BEACB0F5CA0}" presName="rootConnector" presStyleLbl="node3" presStyleIdx="9" presStyleCnt="10"/>
      <dgm:spPr/>
      <dgm:t>
        <a:bodyPr/>
        <a:lstStyle/>
        <a:p>
          <a:endParaRPr lang="en-US"/>
        </a:p>
      </dgm:t>
    </dgm:pt>
    <dgm:pt modelId="{871DADBE-BFF3-4904-83B2-FF9EFC279B27}" type="pres">
      <dgm:prSet presAssocID="{7D5A452A-FB89-4DF4-B459-2BEACB0F5CA0}" presName="hierChild4" presStyleCnt="0"/>
      <dgm:spPr/>
    </dgm:pt>
    <dgm:pt modelId="{F1D6ABE7-EB73-4C35-8463-27789185F06A}" type="pres">
      <dgm:prSet presAssocID="{7D5A452A-FB89-4DF4-B459-2BEACB0F5CA0}" presName="hierChild5" presStyleCnt="0"/>
      <dgm:spPr/>
    </dgm:pt>
    <dgm:pt modelId="{9A6255A4-D152-47D5-B1D0-341A2479BD7A}" type="pres">
      <dgm:prSet presAssocID="{4B7CF6D4-AFFC-4E1A-B09E-DA43F1DF9D4C}" presName="hierChild5" presStyleCnt="0"/>
      <dgm:spPr/>
    </dgm:pt>
    <dgm:pt modelId="{C191EB69-A68A-4FC1-A20A-BE1F1BA2FCC3}" type="pres">
      <dgm:prSet presAssocID="{1E8EB765-9D1F-49C8-8AF1-1DFA2EEA1A7E}" presName="hierChild3" presStyleCnt="0"/>
      <dgm:spPr/>
    </dgm:pt>
  </dgm:ptLst>
  <dgm:cxnLst>
    <dgm:cxn modelId="{E48F7FFC-40B8-41F5-A28C-953E315725FB}" type="presOf" srcId="{007DA18D-C3BE-4E02-A38F-B20F256DCC9F}" destId="{443498C3-D3D2-4B4F-A61E-9B346D34771C}" srcOrd="0" destOrd="0" presId="urn:microsoft.com/office/officeart/2005/8/layout/orgChart1"/>
    <dgm:cxn modelId="{E592D050-D8C2-45A0-9BB1-4557F500ABFD}" type="presOf" srcId="{6C4B7F28-C17D-4082-A664-FD2883B3CBCE}" destId="{EE73E8CA-E572-46CE-8BB3-C9A4D5B8CAFE}" srcOrd="0" destOrd="0" presId="urn:microsoft.com/office/officeart/2005/8/layout/orgChart1"/>
    <dgm:cxn modelId="{734290C9-6087-49E2-B4BC-F45EDDFC5AAD}" type="presOf" srcId="{3B4A1CE9-F0F1-471D-A787-2F30D5FDAB22}" destId="{F4FC676A-1204-4521-A3CD-52450ABF969A}" srcOrd="0" destOrd="0" presId="urn:microsoft.com/office/officeart/2005/8/layout/orgChart1"/>
    <dgm:cxn modelId="{F6C72B60-819C-4E08-8717-000597C89B3C}" type="presOf" srcId="{37E046A7-FA21-42EF-9520-92E8A7EE1688}" destId="{C94F203C-596B-4C67-ADB1-F709686C90D3}" srcOrd="0" destOrd="0" presId="urn:microsoft.com/office/officeart/2005/8/layout/orgChart1"/>
    <dgm:cxn modelId="{20389D73-2CA4-40B2-A82E-A03594C44F30}" srcId="{6C4B7F28-C17D-4082-A664-FD2883B3CBCE}" destId="{7FDF1EFC-91AC-4AAF-8C47-70AC6E7AECD2}" srcOrd="0" destOrd="0" parTransId="{19F52FE5-B91B-408C-A36B-9751903DB903}" sibTransId="{877E6FE6-FD8A-4A88-823A-BBE4710220E1}"/>
    <dgm:cxn modelId="{89944622-0A03-47C8-83DB-F498DFC56905}" type="presOf" srcId="{7FDF1EFC-91AC-4AAF-8C47-70AC6E7AECD2}" destId="{9FC52D49-9422-49B3-8928-67CF3BA66028}" srcOrd="1" destOrd="0" presId="urn:microsoft.com/office/officeart/2005/8/layout/orgChart1"/>
    <dgm:cxn modelId="{5A99CF8D-1EDC-493E-901C-9F56C598E127}" type="presOf" srcId="{0B81C6D2-3A9B-4088-B9D0-43C1A5C7BC80}" destId="{4C708463-A871-4B3C-968E-84F9493183C5}" srcOrd="0" destOrd="0" presId="urn:microsoft.com/office/officeart/2005/8/layout/orgChart1"/>
    <dgm:cxn modelId="{8940AC3E-1D78-4D7D-BC39-17968665472E}" srcId="{1E8EB765-9D1F-49C8-8AF1-1DFA2EEA1A7E}" destId="{4B7CF6D4-AFFC-4E1A-B09E-DA43F1DF9D4C}" srcOrd="2" destOrd="0" parTransId="{D83FDC60-773B-4C33-B57C-BAE7628E8A7D}" sibTransId="{8F084185-0A27-488C-9050-9413B635DB16}"/>
    <dgm:cxn modelId="{DB1336E0-F37A-459A-B464-7406AC99B90E}" srcId="{4B7CF6D4-AFFC-4E1A-B09E-DA43F1DF9D4C}" destId="{3B4A1CE9-F0F1-471D-A787-2F30D5FDAB22}" srcOrd="2" destOrd="0" parTransId="{37E046A7-FA21-42EF-9520-92E8A7EE1688}" sibTransId="{0D9DF6FD-DFF8-42EF-BF0E-1295D4162797}"/>
    <dgm:cxn modelId="{CB1A873E-C238-4D2F-A9B6-46A8ED76D4AE}" type="presOf" srcId="{0D0FAA85-1316-4827-BC2F-6EDB47DB1F3D}" destId="{8C1021FF-C406-459F-8792-A45F214FA03F}" srcOrd="1" destOrd="0" presId="urn:microsoft.com/office/officeart/2005/8/layout/orgChart1"/>
    <dgm:cxn modelId="{0E40AEA9-337F-4B4C-9047-CD59EC849F79}" type="presOf" srcId="{F3D4BF8E-5D5A-4978-B311-7F2C3EB1A259}" destId="{125A49FB-B82A-43E1-9E75-3403FD15F17F}" srcOrd="1" destOrd="0" presId="urn:microsoft.com/office/officeart/2005/8/layout/orgChart1"/>
    <dgm:cxn modelId="{CC1476D6-E565-4DB3-B403-DDB04C7A273A}" type="presOf" srcId="{0B81C6D2-3A9B-4088-B9D0-43C1A5C7BC80}" destId="{5F4392F5-C0E0-49D1-BEA3-B7D9410D5467}" srcOrd="1" destOrd="0" presId="urn:microsoft.com/office/officeart/2005/8/layout/orgChart1"/>
    <dgm:cxn modelId="{2A068852-E6BA-40DD-B325-487E80EB591A}" type="presOf" srcId="{832D5CEC-9C22-47FD-A65E-78A278E5D5F9}" destId="{B51B29A7-8063-4818-B723-E25629C001E5}" srcOrd="1" destOrd="0" presId="urn:microsoft.com/office/officeart/2005/8/layout/orgChart1"/>
    <dgm:cxn modelId="{B15DCE8B-CE31-4509-9794-E6F860A0FC4F}" srcId="{1E8EB765-9D1F-49C8-8AF1-1DFA2EEA1A7E}" destId="{0B81C6D2-3A9B-4088-B9D0-43C1A5C7BC80}" srcOrd="0" destOrd="0" parTransId="{6AC04552-87E8-4B1D-9895-550EE806FD0D}" sibTransId="{D7562FDC-1DE6-4714-9696-3B17334BD880}"/>
    <dgm:cxn modelId="{1D14951C-20B3-4849-8252-9B7331F9C285}" type="presOf" srcId="{12440E6F-E6FA-475F-9075-B0CBB3A9700E}" destId="{149A4F0E-946B-4F02-AC53-A35758FB5B93}" srcOrd="0" destOrd="0" presId="urn:microsoft.com/office/officeart/2005/8/layout/orgChart1"/>
    <dgm:cxn modelId="{5F020B59-C3BC-4A42-9386-B19404FC68A2}" type="presOf" srcId="{BD12E932-9880-407F-B4F1-86CF1B32BFBA}" destId="{A1E015A3-BC25-4AD8-9290-37C6975A936A}" srcOrd="0" destOrd="0" presId="urn:microsoft.com/office/officeart/2005/8/layout/orgChart1"/>
    <dgm:cxn modelId="{88594AD9-1ED0-45A5-847C-4C5C42CF03E2}" type="presOf" srcId="{3B4A1CE9-F0F1-471D-A787-2F30D5FDAB22}" destId="{60D4FA59-3A2E-489B-83BA-1082E585DE18}" srcOrd="1" destOrd="0" presId="urn:microsoft.com/office/officeart/2005/8/layout/orgChart1"/>
    <dgm:cxn modelId="{208C253B-998F-494C-8B9F-C113272B494D}" type="presOf" srcId="{4B7CF6D4-AFFC-4E1A-B09E-DA43F1DF9D4C}" destId="{26673B2B-CFD2-438A-B741-82422EAD724E}" srcOrd="1" destOrd="0" presId="urn:microsoft.com/office/officeart/2005/8/layout/orgChart1"/>
    <dgm:cxn modelId="{F688DC15-9C82-45A7-886A-E076757D3DC0}" type="presOf" srcId="{C648CE7E-5CC4-426E-84CD-B19CF8A44E3A}" destId="{2AEB7514-3C76-418F-8C0D-0C7CA3F8441C}" srcOrd="0" destOrd="0" presId="urn:microsoft.com/office/officeart/2005/8/layout/orgChart1"/>
    <dgm:cxn modelId="{4E9F31A0-7B14-4570-8E40-3D1D8C1977E5}" type="presOf" srcId="{5F12C089-876F-417C-8BCE-6816BC246E69}" destId="{9392F0BD-EC1C-45CD-96EA-850C108A28C3}" srcOrd="0" destOrd="0" presId="urn:microsoft.com/office/officeart/2005/8/layout/orgChart1"/>
    <dgm:cxn modelId="{6620BE57-85E9-409E-835B-6B0CC0E5B0B8}" type="presOf" srcId="{19F52FE5-B91B-408C-A36B-9751903DB903}" destId="{0BDABD5F-F061-47D0-8398-42A8890C8378}" srcOrd="0" destOrd="0" presId="urn:microsoft.com/office/officeart/2005/8/layout/orgChart1"/>
    <dgm:cxn modelId="{6AFFB19E-1626-4F07-B1AA-5D49D4600740}" type="presOf" srcId="{B9C2E79B-6423-4977-BF09-562DC7D67400}" destId="{85846806-3AB1-4F1F-8C17-314AD0DB8C2F}" srcOrd="0" destOrd="0" presId="urn:microsoft.com/office/officeart/2005/8/layout/orgChart1"/>
    <dgm:cxn modelId="{FA13E1FE-178E-4A39-B2D3-15D47621603F}" srcId="{4B7CF6D4-AFFC-4E1A-B09E-DA43F1DF9D4C}" destId="{F3D4BF8E-5D5A-4978-B311-7F2C3EB1A259}" srcOrd="0" destOrd="0" parTransId="{673219B4-082C-46F5-9C2F-E3BA9A9B694B}" sibTransId="{026B9CC6-16CF-4128-8315-C92052E5ABEE}"/>
    <dgm:cxn modelId="{657A5055-164B-4794-B3CF-C64FCC6FD52C}" type="presOf" srcId="{7D5A452A-FB89-4DF4-B459-2BEACB0F5CA0}" destId="{10FB736D-B54A-459E-B15B-E9BFB1AB0672}" srcOrd="0" destOrd="0" presId="urn:microsoft.com/office/officeart/2005/8/layout/orgChart1"/>
    <dgm:cxn modelId="{B1041075-C0A4-43A3-AD28-CFA51A5BF29D}" srcId="{1E8EB765-9D1F-49C8-8AF1-1DFA2EEA1A7E}" destId="{6C4B7F28-C17D-4082-A664-FD2883B3CBCE}" srcOrd="1" destOrd="0" parTransId="{E6F5B2DE-D53E-49BB-8699-3C2C6F0FF903}" sibTransId="{69FFF70B-A2D5-4BB8-8D0B-73B0B6B5962A}"/>
    <dgm:cxn modelId="{E7030CB4-52E2-4298-BBE1-CA9EFADA3470}" srcId="{4B7CF6D4-AFFC-4E1A-B09E-DA43F1DF9D4C}" destId="{0D0FAA85-1316-4827-BC2F-6EDB47DB1F3D}" srcOrd="4" destOrd="0" parTransId="{78B29DE8-E431-44E9-958D-E32B13C1EA07}" sibTransId="{D0C16A61-0F52-4686-AFCB-DF7F3E3B75EB}"/>
    <dgm:cxn modelId="{3301CF26-EDC6-4FA3-B672-6155C8148484}" srcId="{4B7CF6D4-AFFC-4E1A-B09E-DA43F1DF9D4C}" destId="{BD12E932-9880-407F-B4F1-86CF1B32BFBA}" srcOrd="3" destOrd="0" parTransId="{B9C2E79B-6423-4977-BF09-562DC7D67400}" sibTransId="{E44AF45D-AD69-45F1-8425-06D3FA43A6DB}"/>
    <dgm:cxn modelId="{074540D9-6389-4225-B64A-CB6FA3A60296}" srcId="{4B7CF6D4-AFFC-4E1A-B09E-DA43F1DF9D4C}" destId="{7D5A452A-FB89-4DF4-B459-2BEACB0F5CA0}" srcOrd="5" destOrd="0" parTransId="{AE0BD099-B2FE-41C9-9DD3-ABADAF4F8BDB}" sibTransId="{D21DCC00-0B9A-44E3-8C6F-4A67A9264D19}"/>
    <dgm:cxn modelId="{0DCD1A7A-C69C-4DBB-9785-AFBE19956BBC}" type="presOf" srcId="{6C4B7F28-C17D-4082-A664-FD2883B3CBCE}" destId="{B8C6E18F-E089-45EB-9135-EB262EF70F1F}" srcOrd="1" destOrd="0" presId="urn:microsoft.com/office/officeart/2005/8/layout/orgChart1"/>
    <dgm:cxn modelId="{A98D9DCE-F301-45E7-A0D6-A3426001695C}" type="presOf" srcId="{7FDF1EFC-91AC-4AAF-8C47-70AC6E7AECD2}" destId="{DF1C1BFC-E8B3-4222-A9EE-8918556A949A}" srcOrd="0" destOrd="0" presId="urn:microsoft.com/office/officeart/2005/8/layout/orgChart1"/>
    <dgm:cxn modelId="{616A398C-BBAB-4807-89F9-D46FE1C262F4}" type="presOf" srcId="{673219B4-082C-46F5-9C2F-E3BA9A9B694B}" destId="{10EFDA97-454C-4164-A2C5-8081338D693B}" srcOrd="0" destOrd="0" presId="urn:microsoft.com/office/officeart/2005/8/layout/orgChart1"/>
    <dgm:cxn modelId="{234DD827-E1EB-4873-B771-4C78DD7567DA}" type="presOf" srcId="{1E8EB765-9D1F-49C8-8AF1-1DFA2EEA1A7E}" destId="{E70B2AF4-5A36-498E-91AB-ECE7B2F25B35}" srcOrd="0" destOrd="0" presId="urn:microsoft.com/office/officeart/2005/8/layout/orgChart1"/>
    <dgm:cxn modelId="{15B46709-1C72-4880-98EC-A917DA648A57}" type="presOf" srcId="{12440E6F-E6FA-475F-9075-B0CBB3A9700E}" destId="{16F95DB7-1DE1-4091-9312-7BE524D8C8EC}" srcOrd="1" destOrd="0" presId="urn:microsoft.com/office/officeart/2005/8/layout/orgChart1"/>
    <dgm:cxn modelId="{D9B2C0A9-D0F3-428B-B217-45FEA6B66740}" type="presOf" srcId="{4B7CF6D4-AFFC-4E1A-B09E-DA43F1DF9D4C}" destId="{FA68DD46-EF5A-4626-8454-454AB9861BE1}" srcOrd="0" destOrd="0" presId="urn:microsoft.com/office/officeart/2005/8/layout/orgChart1"/>
    <dgm:cxn modelId="{87F83423-0D7A-478A-8199-060861FF95FD}" type="presOf" srcId="{7D5A452A-FB89-4DF4-B459-2BEACB0F5CA0}" destId="{9ED79FFA-7E7B-4BFC-966C-9172C22F4FB7}" srcOrd="1" destOrd="0" presId="urn:microsoft.com/office/officeart/2005/8/layout/orgChart1"/>
    <dgm:cxn modelId="{FA388D17-D00A-47AC-A417-F94C6336EE4F}" type="presOf" srcId="{F3D4BF8E-5D5A-4978-B311-7F2C3EB1A259}" destId="{31B00575-B070-4CE2-98FD-545D08891536}" srcOrd="0" destOrd="0" presId="urn:microsoft.com/office/officeart/2005/8/layout/orgChart1"/>
    <dgm:cxn modelId="{770E337A-02CA-4027-B53F-F236AA4D1665}" type="presOf" srcId="{5C8114AC-96A7-45D6-A507-570FA957D01D}" destId="{02FE20FB-91BD-44AD-B2E8-7E7B7CED7556}" srcOrd="0" destOrd="0" presId="urn:microsoft.com/office/officeart/2005/8/layout/orgChart1"/>
    <dgm:cxn modelId="{62ACD1B3-5C61-4C8B-8C56-CAD4545D74A2}" srcId="{6C4B7F28-C17D-4082-A664-FD2883B3CBCE}" destId="{5F12C089-876F-417C-8BCE-6816BC246E69}" srcOrd="1" destOrd="0" parTransId="{007DA18D-C3BE-4E02-A38F-B20F256DCC9F}" sibTransId="{E3351E95-A74F-4B14-B4FE-C523F2E24700}"/>
    <dgm:cxn modelId="{5D666399-8213-4E2E-BA48-2872094924E8}" type="presOf" srcId="{D83FDC60-773B-4C33-B57C-BAE7628E8A7D}" destId="{003B7D4B-31D8-4DD2-9716-EF534F630D3F}" srcOrd="0" destOrd="0" presId="urn:microsoft.com/office/officeart/2005/8/layout/orgChart1"/>
    <dgm:cxn modelId="{0A5FDF2E-0E09-491A-81A0-6C10DF49735C}" type="presOf" srcId="{78B29DE8-E431-44E9-958D-E32B13C1EA07}" destId="{54BB0BD9-095F-4D82-A02B-C2A39A80AE62}" srcOrd="0" destOrd="0" presId="urn:microsoft.com/office/officeart/2005/8/layout/orgChart1"/>
    <dgm:cxn modelId="{5070D266-E6B7-44A0-B274-C2A2EC970152}" type="presOf" srcId="{BD12E932-9880-407F-B4F1-86CF1B32BFBA}" destId="{324FFA55-90B4-4268-8185-D1B801C65F00}" srcOrd="1" destOrd="0" presId="urn:microsoft.com/office/officeart/2005/8/layout/orgChart1"/>
    <dgm:cxn modelId="{E3F7C686-C848-48B5-9CBF-961E36209623}" srcId="{0B81C6D2-3A9B-4088-B9D0-43C1A5C7BC80}" destId="{12440E6F-E6FA-475F-9075-B0CBB3A9700E}" srcOrd="1" destOrd="0" parTransId="{A7E7A436-8403-4767-8A77-2C4F4D264F97}" sibTransId="{006982FD-782C-4BAC-928F-9CA8C7D8C827}"/>
    <dgm:cxn modelId="{E3C50C43-EF08-4E37-97AE-5CCAB1D6300C}" srcId="{C648CE7E-5CC4-426E-84CD-B19CF8A44E3A}" destId="{1E8EB765-9D1F-49C8-8AF1-1DFA2EEA1A7E}" srcOrd="0" destOrd="0" parTransId="{F6AFEACC-41F0-4B71-9F39-DA5BB5B74F55}" sibTransId="{693F7204-BD08-4159-A2FB-BDA8F4C83575}"/>
    <dgm:cxn modelId="{03D4265E-8A1E-4D69-B1C1-0AE353B333D5}" type="presOf" srcId="{A7E7A436-8403-4767-8A77-2C4F4D264F97}" destId="{BB62DE99-AC51-4BFF-AC84-DB5921914A45}" srcOrd="0" destOrd="0" presId="urn:microsoft.com/office/officeart/2005/8/layout/orgChart1"/>
    <dgm:cxn modelId="{DCF0BB7C-B2D6-452F-852F-25826CCE863A}" srcId="{4B7CF6D4-AFFC-4E1A-B09E-DA43F1DF9D4C}" destId="{5C8114AC-96A7-45D6-A507-570FA957D01D}" srcOrd="1" destOrd="0" parTransId="{33D9F222-945E-4D45-81DF-5C3C3FA3ABBD}" sibTransId="{DA596D18-EC60-4CBA-B88E-9921CD51107C}"/>
    <dgm:cxn modelId="{BCE9E8DE-A216-4F09-8A21-5950E0714934}" type="presOf" srcId="{9A038EEB-420D-4A6E-B781-F4F361FF15EB}" destId="{32D1C174-2F56-4714-AA02-70B9E047E7CD}" srcOrd="0" destOrd="0" presId="urn:microsoft.com/office/officeart/2005/8/layout/orgChart1"/>
    <dgm:cxn modelId="{CE85DC59-3A7E-42DF-A388-3319F91A040B}" type="presOf" srcId="{5F12C089-876F-417C-8BCE-6816BC246E69}" destId="{9870B968-B374-42AE-90DA-385EAD532AF0}" srcOrd="1" destOrd="0" presId="urn:microsoft.com/office/officeart/2005/8/layout/orgChart1"/>
    <dgm:cxn modelId="{635CA436-74DB-4DE6-BE95-A2B31E0CF714}" type="presOf" srcId="{1E8EB765-9D1F-49C8-8AF1-1DFA2EEA1A7E}" destId="{D03D6FC5-9746-46E0-99B7-DE0B0A70F31C}" srcOrd="1" destOrd="0" presId="urn:microsoft.com/office/officeart/2005/8/layout/orgChart1"/>
    <dgm:cxn modelId="{2CEDCBAB-3EC0-4C44-B391-CFEF4B5DF057}" type="presOf" srcId="{0D0FAA85-1316-4827-BC2F-6EDB47DB1F3D}" destId="{6B3025E8-B26E-441B-906A-4A7141E9F186}" srcOrd="0" destOrd="0" presId="urn:microsoft.com/office/officeart/2005/8/layout/orgChart1"/>
    <dgm:cxn modelId="{03CCBD37-C007-43EE-A6D6-F5A2F215C374}" type="presOf" srcId="{5C8114AC-96A7-45D6-A507-570FA957D01D}" destId="{C949C010-5459-4A4C-9E57-F212C9040823}" srcOrd="1" destOrd="0" presId="urn:microsoft.com/office/officeart/2005/8/layout/orgChart1"/>
    <dgm:cxn modelId="{158ACF21-5758-447C-8709-D7AD3BEC41DC}" type="presOf" srcId="{AE0BD099-B2FE-41C9-9DD3-ABADAF4F8BDB}" destId="{3691F6AB-D508-4A3D-9D44-B91944C95565}" srcOrd="0" destOrd="0" presId="urn:microsoft.com/office/officeart/2005/8/layout/orgChart1"/>
    <dgm:cxn modelId="{BB03BB14-2C25-4078-9A13-E2F2742AB287}" type="presOf" srcId="{832D5CEC-9C22-47FD-A65E-78A278E5D5F9}" destId="{F3FE60B2-349D-425D-BC38-D62AD395E119}" srcOrd="0" destOrd="0" presId="urn:microsoft.com/office/officeart/2005/8/layout/orgChart1"/>
    <dgm:cxn modelId="{F1FD4649-58AE-484E-83B8-34149FD5151B}" type="presOf" srcId="{E6F5B2DE-D53E-49BB-8699-3C2C6F0FF903}" destId="{C31980E3-7818-44B8-A0A1-F85C64B33FFD}" srcOrd="0" destOrd="0" presId="urn:microsoft.com/office/officeart/2005/8/layout/orgChart1"/>
    <dgm:cxn modelId="{B2F64ED1-E8EC-42E5-8C00-1D421FB968FC}" srcId="{0B81C6D2-3A9B-4088-B9D0-43C1A5C7BC80}" destId="{832D5CEC-9C22-47FD-A65E-78A278E5D5F9}" srcOrd="0" destOrd="0" parTransId="{9A038EEB-420D-4A6E-B781-F4F361FF15EB}" sibTransId="{8A4CA2B3-C65A-4E45-8992-72C86AC5CDA5}"/>
    <dgm:cxn modelId="{7B6B6680-BD57-47CF-B9F6-7EE20815FC2A}" type="presOf" srcId="{6AC04552-87E8-4B1D-9895-550EE806FD0D}" destId="{44D4BF68-6704-429C-9BA0-2733DD8D4A43}" srcOrd="0" destOrd="0" presId="urn:microsoft.com/office/officeart/2005/8/layout/orgChart1"/>
    <dgm:cxn modelId="{62A322DB-7A39-442F-87CB-18F2F97E3121}" type="presOf" srcId="{33D9F222-945E-4D45-81DF-5C3C3FA3ABBD}" destId="{F2A42831-C2CE-4225-BCD2-29CA545AC2D3}" srcOrd="0" destOrd="0" presId="urn:microsoft.com/office/officeart/2005/8/layout/orgChart1"/>
    <dgm:cxn modelId="{2154FC79-46FF-405D-884B-D7E774C3FCC7}" type="presParOf" srcId="{2AEB7514-3C76-418F-8C0D-0C7CA3F8441C}" destId="{CD3F580D-9308-459E-86E4-EFBEEFD0CBCB}" srcOrd="0" destOrd="0" presId="urn:microsoft.com/office/officeart/2005/8/layout/orgChart1"/>
    <dgm:cxn modelId="{F8D2A568-D99C-4259-8AE8-C525E9D1AF02}" type="presParOf" srcId="{CD3F580D-9308-459E-86E4-EFBEEFD0CBCB}" destId="{1253E8AC-5531-4ACC-99EE-CB434FD671E2}" srcOrd="0" destOrd="0" presId="urn:microsoft.com/office/officeart/2005/8/layout/orgChart1"/>
    <dgm:cxn modelId="{99A55D99-EB2C-4D6B-8ADB-D1E135BB9CF7}" type="presParOf" srcId="{1253E8AC-5531-4ACC-99EE-CB434FD671E2}" destId="{E70B2AF4-5A36-498E-91AB-ECE7B2F25B35}" srcOrd="0" destOrd="0" presId="urn:microsoft.com/office/officeart/2005/8/layout/orgChart1"/>
    <dgm:cxn modelId="{7E8AF49E-472F-499C-90D1-C609A0E634E5}" type="presParOf" srcId="{1253E8AC-5531-4ACC-99EE-CB434FD671E2}" destId="{D03D6FC5-9746-46E0-99B7-DE0B0A70F31C}" srcOrd="1" destOrd="0" presId="urn:microsoft.com/office/officeart/2005/8/layout/orgChart1"/>
    <dgm:cxn modelId="{2C5742E8-174C-41E4-B347-66AB1D27B73C}" type="presParOf" srcId="{CD3F580D-9308-459E-86E4-EFBEEFD0CBCB}" destId="{64A402B2-6C76-46AE-8898-2434018CA8DA}" srcOrd="1" destOrd="0" presId="urn:microsoft.com/office/officeart/2005/8/layout/orgChart1"/>
    <dgm:cxn modelId="{FD1BCEFE-78CC-4F8C-998E-2CCD3185B9D7}" type="presParOf" srcId="{64A402B2-6C76-46AE-8898-2434018CA8DA}" destId="{44D4BF68-6704-429C-9BA0-2733DD8D4A43}" srcOrd="0" destOrd="0" presId="urn:microsoft.com/office/officeart/2005/8/layout/orgChart1"/>
    <dgm:cxn modelId="{A60A8F9A-CD10-4C21-B0D9-2A9337BB3A51}" type="presParOf" srcId="{64A402B2-6C76-46AE-8898-2434018CA8DA}" destId="{CE0812A3-E315-46D0-8077-F8339ECEC764}" srcOrd="1" destOrd="0" presId="urn:microsoft.com/office/officeart/2005/8/layout/orgChart1"/>
    <dgm:cxn modelId="{4D6E18D4-D804-4226-8CCA-63F4267018F9}" type="presParOf" srcId="{CE0812A3-E315-46D0-8077-F8339ECEC764}" destId="{170BA231-6EA6-4579-934C-6265B97F419A}" srcOrd="0" destOrd="0" presId="urn:microsoft.com/office/officeart/2005/8/layout/orgChart1"/>
    <dgm:cxn modelId="{7858C305-BCB6-40FE-A1F8-75ED2137CDBA}" type="presParOf" srcId="{170BA231-6EA6-4579-934C-6265B97F419A}" destId="{4C708463-A871-4B3C-968E-84F9493183C5}" srcOrd="0" destOrd="0" presId="urn:microsoft.com/office/officeart/2005/8/layout/orgChart1"/>
    <dgm:cxn modelId="{5B36AB2F-FC44-4AC1-AE01-0CF0C691EA10}" type="presParOf" srcId="{170BA231-6EA6-4579-934C-6265B97F419A}" destId="{5F4392F5-C0E0-49D1-BEA3-B7D9410D5467}" srcOrd="1" destOrd="0" presId="urn:microsoft.com/office/officeart/2005/8/layout/orgChart1"/>
    <dgm:cxn modelId="{1D63F904-A774-4EA7-B7C4-3920ED209EB2}" type="presParOf" srcId="{CE0812A3-E315-46D0-8077-F8339ECEC764}" destId="{48493B2A-22C4-40F0-AF39-BF49438131D5}" srcOrd="1" destOrd="0" presId="urn:microsoft.com/office/officeart/2005/8/layout/orgChart1"/>
    <dgm:cxn modelId="{0F3B687E-9B8A-4A93-8A18-B2EDB688F42E}" type="presParOf" srcId="{48493B2A-22C4-40F0-AF39-BF49438131D5}" destId="{32D1C174-2F56-4714-AA02-70B9E047E7CD}" srcOrd="0" destOrd="0" presId="urn:microsoft.com/office/officeart/2005/8/layout/orgChart1"/>
    <dgm:cxn modelId="{F6077594-D0C7-42EA-B44D-E5AC55454014}" type="presParOf" srcId="{48493B2A-22C4-40F0-AF39-BF49438131D5}" destId="{3F27C821-D891-4C3C-8C24-209624AC3475}" srcOrd="1" destOrd="0" presId="urn:microsoft.com/office/officeart/2005/8/layout/orgChart1"/>
    <dgm:cxn modelId="{F974DE63-BEBB-4A21-898A-22F225CFF051}" type="presParOf" srcId="{3F27C821-D891-4C3C-8C24-209624AC3475}" destId="{F247C08A-D7A1-4C7B-B168-743B11AFCB18}" srcOrd="0" destOrd="0" presId="urn:microsoft.com/office/officeart/2005/8/layout/orgChart1"/>
    <dgm:cxn modelId="{08243D3C-5AAF-454C-A486-4BBF6352972B}" type="presParOf" srcId="{F247C08A-D7A1-4C7B-B168-743B11AFCB18}" destId="{F3FE60B2-349D-425D-BC38-D62AD395E119}" srcOrd="0" destOrd="0" presId="urn:microsoft.com/office/officeart/2005/8/layout/orgChart1"/>
    <dgm:cxn modelId="{0456594D-F8F9-4738-AE5C-D3202DA8C4E4}" type="presParOf" srcId="{F247C08A-D7A1-4C7B-B168-743B11AFCB18}" destId="{B51B29A7-8063-4818-B723-E25629C001E5}" srcOrd="1" destOrd="0" presId="urn:microsoft.com/office/officeart/2005/8/layout/orgChart1"/>
    <dgm:cxn modelId="{F4CEB5BE-F9FA-4F72-8B55-67A735963954}" type="presParOf" srcId="{3F27C821-D891-4C3C-8C24-209624AC3475}" destId="{0CEEDC2A-E7C7-4C05-9899-7779DD965095}" srcOrd="1" destOrd="0" presId="urn:microsoft.com/office/officeart/2005/8/layout/orgChart1"/>
    <dgm:cxn modelId="{1C9AFC3C-0924-4DE4-8875-CEF535FAC6F2}" type="presParOf" srcId="{3F27C821-D891-4C3C-8C24-209624AC3475}" destId="{91ABB99E-1848-4F43-89F2-EFE35452B7DA}" srcOrd="2" destOrd="0" presId="urn:microsoft.com/office/officeart/2005/8/layout/orgChart1"/>
    <dgm:cxn modelId="{BE63F1DC-8B18-439F-B3BA-7E6564BFFF94}" type="presParOf" srcId="{48493B2A-22C4-40F0-AF39-BF49438131D5}" destId="{BB62DE99-AC51-4BFF-AC84-DB5921914A45}" srcOrd="2" destOrd="0" presId="urn:microsoft.com/office/officeart/2005/8/layout/orgChart1"/>
    <dgm:cxn modelId="{742CD4C2-31CA-4F0D-B659-29840D90A4A1}" type="presParOf" srcId="{48493B2A-22C4-40F0-AF39-BF49438131D5}" destId="{70673D86-C722-49C3-A61F-8B1879C7F43F}" srcOrd="3" destOrd="0" presId="urn:microsoft.com/office/officeart/2005/8/layout/orgChart1"/>
    <dgm:cxn modelId="{85AD9921-B9C7-4BED-AAED-4C67D17AB129}" type="presParOf" srcId="{70673D86-C722-49C3-A61F-8B1879C7F43F}" destId="{41F9615F-24A3-4D80-B234-A6DB0956917E}" srcOrd="0" destOrd="0" presId="urn:microsoft.com/office/officeart/2005/8/layout/orgChart1"/>
    <dgm:cxn modelId="{2030779B-EF2C-4C99-AE5B-0063068C1A77}" type="presParOf" srcId="{41F9615F-24A3-4D80-B234-A6DB0956917E}" destId="{149A4F0E-946B-4F02-AC53-A35758FB5B93}" srcOrd="0" destOrd="0" presId="urn:microsoft.com/office/officeart/2005/8/layout/orgChart1"/>
    <dgm:cxn modelId="{B193C4ED-38E1-47ED-A4FA-205761787444}" type="presParOf" srcId="{41F9615F-24A3-4D80-B234-A6DB0956917E}" destId="{16F95DB7-1DE1-4091-9312-7BE524D8C8EC}" srcOrd="1" destOrd="0" presId="urn:microsoft.com/office/officeart/2005/8/layout/orgChart1"/>
    <dgm:cxn modelId="{940484C6-3C6F-48FA-97BB-5B52311107BA}" type="presParOf" srcId="{70673D86-C722-49C3-A61F-8B1879C7F43F}" destId="{9B7E7B56-8547-4E40-924C-8786F5E74188}" srcOrd="1" destOrd="0" presId="urn:microsoft.com/office/officeart/2005/8/layout/orgChart1"/>
    <dgm:cxn modelId="{6DF1BA7F-CADD-4A36-B798-9D0C55BDCE83}" type="presParOf" srcId="{70673D86-C722-49C3-A61F-8B1879C7F43F}" destId="{01E9C73A-F2B3-4535-A018-563368536230}" srcOrd="2" destOrd="0" presId="urn:microsoft.com/office/officeart/2005/8/layout/orgChart1"/>
    <dgm:cxn modelId="{DCA455CF-3096-4EC8-B525-CDC178611429}" type="presParOf" srcId="{CE0812A3-E315-46D0-8077-F8339ECEC764}" destId="{086445B5-AB62-4880-A1F3-9684FA927BA3}" srcOrd="2" destOrd="0" presId="urn:microsoft.com/office/officeart/2005/8/layout/orgChart1"/>
    <dgm:cxn modelId="{A755CAD1-9927-47F6-BE76-51C46FE26DD7}" type="presParOf" srcId="{64A402B2-6C76-46AE-8898-2434018CA8DA}" destId="{C31980E3-7818-44B8-A0A1-F85C64B33FFD}" srcOrd="2" destOrd="0" presId="urn:microsoft.com/office/officeart/2005/8/layout/orgChart1"/>
    <dgm:cxn modelId="{56514DB1-848C-4D64-B6D5-15CEEC6F978C}" type="presParOf" srcId="{64A402B2-6C76-46AE-8898-2434018CA8DA}" destId="{4665F03F-7D6B-4303-AC07-06DF4DCAB808}" srcOrd="3" destOrd="0" presId="urn:microsoft.com/office/officeart/2005/8/layout/orgChart1"/>
    <dgm:cxn modelId="{09D400E3-3273-4586-8CA0-6EA17FEA1245}" type="presParOf" srcId="{4665F03F-7D6B-4303-AC07-06DF4DCAB808}" destId="{47912678-FCCE-4084-964E-610CE791780F}" srcOrd="0" destOrd="0" presId="urn:microsoft.com/office/officeart/2005/8/layout/orgChart1"/>
    <dgm:cxn modelId="{09033B55-CFE7-42C9-8623-E99D5C72B632}" type="presParOf" srcId="{47912678-FCCE-4084-964E-610CE791780F}" destId="{EE73E8CA-E572-46CE-8BB3-C9A4D5B8CAFE}" srcOrd="0" destOrd="0" presId="urn:microsoft.com/office/officeart/2005/8/layout/orgChart1"/>
    <dgm:cxn modelId="{98A2FD45-9D6A-48BB-ACA9-ABF9FCCEE22B}" type="presParOf" srcId="{47912678-FCCE-4084-964E-610CE791780F}" destId="{B8C6E18F-E089-45EB-9135-EB262EF70F1F}" srcOrd="1" destOrd="0" presId="urn:microsoft.com/office/officeart/2005/8/layout/orgChart1"/>
    <dgm:cxn modelId="{D43DB595-F204-4F85-99D7-9D29015FC004}" type="presParOf" srcId="{4665F03F-7D6B-4303-AC07-06DF4DCAB808}" destId="{38C778D1-07D1-4518-BF8B-09F76B67DAAC}" srcOrd="1" destOrd="0" presId="urn:microsoft.com/office/officeart/2005/8/layout/orgChart1"/>
    <dgm:cxn modelId="{43DC04CA-8A57-4E51-B0C6-CA1ABD92229F}" type="presParOf" srcId="{38C778D1-07D1-4518-BF8B-09F76B67DAAC}" destId="{0BDABD5F-F061-47D0-8398-42A8890C8378}" srcOrd="0" destOrd="0" presId="urn:microsoft.com/office/officeart/2005/8/layout/orgChart1"/>
    <dgm:cxn modelId="{D429750F-86B8-4D56-8531-5C588782FD6F}" type="presParOf" srcId="{38C778D1-07D1-4518-BF8B-09F76B67DAAC}" destId="{E84249A1-B7BD-4B0D-AF53-2DB0B994F3D1}" srcOrd="1" destOrd="0" presId="urn:microsoft.com/office/officeart/2005/8/layout/orgChart1"/>
    <dgm:cxn modelId="{F646270F-CA7B-464D-968A-247D85F9D07C}" type="presParOf" srcId="{E84249A1-B7BD-4B0D-AF53-2DB0B994F3D1}" destId="{7E074DD7-7A60-48CD-95D5-25FC7E445EE3}" srcOrd="0" destOrd="0" presId="urn:microsoft.com/office/officeart/2005/8/layout/orgChart1"/>
    <dgm:cxn modelId="{88AD251E-E580-45F0-952D-241D21DA35E7}" type="presParOf" srcId="{7E074DD7-7A60-48CD-95D5-25FC7E445EE3}" destId="{DF1C1BFC-E8B3-4222-A9EE-8918556A949A}" srcOrd="0" destOrd="0" presId="urn:microsoft.com/office/officeart/2005/8/layout/orgChart1"/>
    <dgm:cxn modelId="{F840DCF8-1F9B-4541-914B-784A3C03EE84}" type="presParOf" srcId="{7E074DD7-7A60-48CD-95D5-25FC7E445EE3}" destId="{9FC52D49-9422-49B3-8928-67CF3BA66028}" srcOrd="1" destOrd="0" presId="urn:microsoft.com/office/officeart/2005/8/layout/orgChart1"/>
    <dgm:cxn modelId="{9ACC3A35-7422-4247-8387-4C9AF152FFA3}" type="presParOf" srcId="{E84249A1-B7BD-4B0D-AF53-2DB0B994F3D1}" destId="{5DF45F47-0FF3-434B-ACB4-F6E3AB44264C}" srcOrd="1" destOrd="0" presId="urn:microsoft.com/office/officeart/2005/8/layout/orgChart1"/>
    <dgm:cxn modelId="{0866233B-A1DD-44CB-916E-1F93629E46A3}" type="presParOf" srcId="{E84249A1-B7BD-4B0D-AF53-2DB0B994F3D1}" destId="{AABBE587-99A1-4CB7-B2BB-015776370339}" srcOrd="2" destOrd="0" presId="urn:microsoft.com/office/officeart/2005/8/layout/orgChart1"/>
    <dgm:cxn modelId="{BB825855-DDFB-410D-8F08-C243FFEE7BE1}" type="presParOf" srcId="{38C778D1-07D1-4518-BF8B-09F76B67DAAC}" destId="{443498C3-D3D2-4B4F-A61E-9B346D34771C}" srcOrd="2" destOrd="0" presId="urn:microsoft.com/office/officeart/2005/8/layout/orgChart1"/>
    <dgm:cxn modelId="{78A4A7C0-5D6A-40C0-870D-8F4775B61705}" type="presParOf" srcId="{38C778D1-07D1-4518-BF8B-09F76B67DAAC}" destId="{BC0CBA66-11BE-47BA-8DF2-AE3B4C3BA053}" srcOrd="3" destOrd="0" presId="urn:microsoft.com/office/officeart/2005/8/layout/orgChart1"/>
    <dgm:cxn modelId="{B2597C93-2282-4BCC-BA18-D182F626C06E}" type="presParOf" srcId="{BC0CBA66-11BE-47BA-8DF2-AE3B4C3BA053}" destId="{89A24F9E-8DB5-4232-9320-C38554767FD4}" srcOrd="0" destOrd="0" presId="urn:microsoft.com/office/officeart/2005/8/layout/orgChart1"/>
    <dgm:cxn modelId="{F48F9E04-08EB-45EC-A1EB-BCFF2E379FCD}" type="presParOf" srcId="{89A24F9E-8DB5-4232-9320-C38554767FD4}" destId="{9392F0BD-EC1C-45CD-96EA-850C108A28C3}" srcOrd="0" destOrd="0" presId="urn:microsoft.com/office/officeart/2005/8/layout/orgChart1"/>
    <dgm:cxn modelId="{43C571CE-23FE-4F62-AA8F-F317B1EC051A}" type="presParOf" srcId="{89A24F9E-8DB5-4232-9320-C38554767FD4}" destId="{9870B968-B374-42AE-90DA-385EAD532AF0}" srcOrd="1" destOrd="0" presId="urn:microsoft.com/office/officeart/2005/8/layout/orgChart1"/>
    <dgm:cxn modelId="{FDDAC830-D244-4A88-9F1B-BF241FFB7F38}" type="presParOf" srcId="{BC0CBA66-11BE-47BA-8DF2-AE3B4C3BA053}" destId="{D9F4875A-3614-4AC8-80B8-D05DBFDCE720}" srcOrd="1" destOrd="0" presId="urn:microsoft.com/office/officeart/2005/8/layout/orgChart1"/>
    <dgm:cxn modelId="{263424F2-37A8-405E-8FCE-7D060AE8E3F8}" type="presParOf" srcId="{BC0CBA66-11BE-47BA-8DF2-AE3B4C3BA053}" destId="{04BF1674-ADC7-4AF7-9720-118AA2114871}" srcOrd="2" destOrd="0" presId="urn:microsoft.com/office/officeart/2005/8/layout/orgChart1"/>
    <dgm:cxn modelId="{E3203E53-D1C3-405C-B89F-D028DC11D130}" type="presParOf" srcId="{4665F03F-7D6B-4303-AC07-06DF4DCAB808}" destId="{76E10C9F-5562-44EC-8D34-AA2DEAAD0A38}" srcOrd="2" destOrd="0" presId="urn:microsoft.com/office/officeart/2005/8/layout/orgChart1"/>
    <dgm:cxn modelId="{86437FB7-A713-4636-A5EE-A4610A67F764}" type="presParOf" srcId="{64A402B2-6C76-46AE-8898-2434018CA8DA}" destId="{003B7D4B-31D8-4DD2-9716-EF534F630D3F}" srcOrd="4" destOrd="0" presId="urn:microsoft.com/office/officeart/2005/8/layout/orgChart1"/>
    <dgm:cxn modelId="{600ED256-6160-4A30-BF18-FF8A2E133D20}" type="presParOf" srcId="{64A402B2-6C76-46AE-8898-2434018CA8DA}" destId="{3BEA172F-CC84-46FE-A2E6-DEC868506886}" srcOrd="5" destOrd="0" presId="urn:microsoft.com/office/officeart/2005/8/layout/orgChart1"/>
    <dgm:cxn modelId="{817962B5-BA17-46BD-BF13-E923B0632E72}" type="presParOf" srcId="{3BEA172F-CC84-46FE-A2E6-DEC868506886}" destId="{244A9EB3-2213-4023-9979-28F6FE29573B}" srcOrd="0" destOrd="0" presId="urn:microsoft.com/office/officeart/2005/8/layout/orgChart1"/>
    <dgm:cxn modelId="{E0983047-5772-4AFF-88AE-F5E3F206591B}" type="presParOf" srcId="{244A9EB3-2213-4023-9979-28F6FE29573B}" destId="{FA68DD46-EF5A-4626-8454-454AB9861BE1}" srcOrd="0" destOrd="0" presId="urn:microsoft.com/office/officeart/2005/8/layout/orgChart1"/>
    <dgm:cxn modelId="{F89EF1BC-A21D-4A2F-846F-AE71CA760DAF}" type="presParOf" srcId="{244A9EB3-2213-4023-9979-28F6FE29573B}" destId="{26673B2B-CFD2-438A-B741-82422EAD724E}" srcOrd="1" destOrd="0" presId="urn:microsoft.com/office/officeart/2005/8/layout/orgChart1"/>
    <dgm:cxn modelId="{5DAEF5FE-4975-4869-AC14-1156B09773B2}" type="presParOf" srcId="{3BEA172F-CC84-46FE-A2E6-DEC868506886}" destId="{1B19AF0E-8275-4933-8660-AC2BA1CEFD9F}" srcOrd="1" destOrd="0" presId="urn:microsoft.com/office/officeart/2005/8/layout/orgChart1"/>
    <dgm:cxn modelId="{38C1C433-C46D-42AB-B397-1F5D25818F15}" type="presParOf" srcId="{1B19AF0E-8275-4933-8660-AC2BA1CEFD9F}" destId="{10EFDA97-454C-4164-A2C5-8081338D693B}" srcOrd="0" destOrd="0" presId="urn:microsoft.com/office/officeart/2005/8/layout/orgChart1"/>
    <dgm:cxn modelId="{D4D0BA54-6A86-40D4-B3FF-B85CE075F6AA}" type="presParOf" srcId="{1B19AF0E-8275-4933-8660-AC2BA1CEFD9F}" destId="{CEC83B1A-E860-4FE8-ABFA-F32F76D90CF5}" srcOrd="1" destOrd="0" presId="urn:microsoft.com/office/officeart/2005/8/layout/orgChart1"/>
    <dgm:cxn modelId="{64DDAA10-DB12-4FAE-B803-E65244029932}" type="presParOf" srcId="{CEC83B1A-E860-4FE8-ABFA-F32F76D90CF5}" destId="{7D5BC227-7160-48F8-8F43-A1833353CC89}" srcOrd="0" destOrd="0" presId="urn:microsoft.com/office/officeart/2005/8/layout/orgChart1"/>
    <dgm:cxn modelId="{E1698A76-FE12-4CF7-A6B9-3DE8B3A01293}" type="presParOf" srcId="{7D5BC227-7160-48F8-8F43-A1833353CC89}" destId="{31B00575-B070-4CE2-98FD-545D08891536}" srcOrd="0" destOrd="0" presId="urn:microsoft.com/office/officeart/2005/8/layout/orgChart1"/>
    <dgm:cxn modelId="{97C25BBE-1D27-4BD8-8DB2-EAB76A977734}" type="presParOf" srcId="{7D5BC227-7160-48F8-8F43-A1833353CC89}" destId="{125A49FB-B82A-43E1-9E75-3403FD15F17F}" srcOrd="1" destOrd="0" presId="urn:microsoft.com/office/officeart/2005/8/layout/orgChart1"/>
    <dgm:cxn modelId="{6BE27227-3C3B-4976-99C8-850E570D2DA6}" type="presParOf" srcId="{CEC83B1A-E860-4FE8-ABFA-F32F76D90CF5}" destId="{F1CC77AF-1B20-4FAF-B8B9-E284E74BFAF9}" srcOrd="1" destOrd="0" presId="urn:microsoft.com/office/officeart/2005/8/layout/orgChart1"/>
    <dgm:cxn modelId="{9DA01314-56B6-4AA7-A16A-16C3C4812EA8}" type="presParOf" srcId="{CEC83B1A-E860-4FE8-ABFA-F32F76D90CF5}" destId="{8C944FB5-FC02-496C-B224-0F6E11EAAD6C}" srcOrd="2" destOrd="0" presId="urn:microsoft.com/office/officeart/2005/8/layout/orgChart1"/>
    <dgm:cxn modelId="{7EB1132E-6670-4A36-B412-8448E86B8E25}" type="presParOf" srcId="{1B19AF0E-8275-4933-8660-AC2BA1CEFD9F}" destId="{F2A42831-C2CE-4225-BCD2-29CA545AC2D3}" srcOrd="2" destOrd="0" presId="urn:microsoft.com/office/officeart/2005/8/layout/orgChart1"/>
    <dgm:cxn modelId="{020364B7-9390-4556-AF79-C60D5EE775F0}" type="presParOf" srcId="{1B19AF0E-8275-4933-8660-AC2BA1CEFD9F}" destId="{3663DD43-9D4D-46A5-A3A0-B25638687C02}" srcOrd="3" destOrd="0" presId="urn:microsoft.com/office/officeart/2005/8/layout/orgChart1"/>
    <dgm:cxn modelId="{A2FC32C3-CF5C-4D14-9481-BA85FEA70E60}" type="presParOf" srcId="{3663DD43-9D4D-46A5-A3A0-B25638687C02}" destId="{F570114E-8B6E-4580-A987-5941421D21D4}" srcOrd="0" destOrd="0" presId="urn:microsoft.com/office/officeart/2005/8/layout/orgChart1"/>
    <dgm:cxn modelId="{B8A63019-FF4A-4D10-A612-A06E3FF5470A}" type="presParOf" srcId="{F570114E-8B6E-4580-A987-5941421D21D4}" destId="{02FE20FB-91BD-44AD-B2E8-7E7B7CED7556}" srcOrd="0" destOrd="0" presId="urn:microsoft.com/office/officeart/2005/8/layout/orgChart1"/>
    <dgm:cxn modelId="{891A5EFE-D772-4DE6-A56A-C8F2A5192729}" type="presParOf" srcId="{F570114E-8B6E-4580-A987-5941421D21D4}" destId="{C949C010-5459-4A4C-9E57-F212C9040823}" srcOrd="1" destOrd="0" presId="urn:microsoft.com/office/officeart/2005/8/layout/orgChart1"/>
    <dgm:cxn modelId="{1D43C95F-8E1B-4535-9A88-B681246E6787}" type="presParOf" srcId="{3663DD43-9D4D-46A5-A3A0-B25638687C02}" destId="{7E3209CD-1712-4B2E-A933-6AF16BD77C70}" srcOrd="1" destOrd="0" presId="urn:microsoft.com/office/officeart/2005/8/layout/orgChart1"/>
    <dgm:cxn modelId="{7F7AEE77-C8AF-4C96-81A1-EB3AE57B022C}" type="presParOf" srcId="{3663DD43-9D4D-46A5-A3A0-B25638687C02}" destId="{1E50DE71-641D-4CFE-90D2-CBE542F5F768}" srcOrd="2" destOrd="0" presId="urn:microsoft.com/office/officeart/2005/8/layout/orgChart1"/>
    <dgm:cxn modelId="{A78EC5E7-1F72-44D4-8474-A23B5D329FC3}" type="presParOf" srcId="{1B19AF0E-8275-4933-8660-AC2BA1CEFD9F}" destId="{C94F203C-596B-4C67-ADB1-F709686C90D3}" srcOrd="4" destOrd="0" presId="urn:microsoft.com/office/officeart/2005/8/layout/orgChart1"/>
    <dgm:cxn modelId="{B7E4DBE5-9291-4937-9D99-A9A52EEAEE5F}" type="presParOf" srcId="{1B19AF0E-8275-4933-8660-AC2BA1CEFD9F}" destId="{42ECB99B-0108-4679-A331-1B9BBE5F3EFC}" srcOrd="5" destOrd="0" presId="urn:microsoft.com/office/officeart/2005/8/layout/orgChart1"/>
    <dgm:cxn modelId="{BDA5DCA6-E7A5-43D7-800A-98BE2F35B499}" type="presParOf" srcId="{42ECB99B-0108-4679-A331-1B9BBE5F3EFC}" destId="{5A1AF421-C09E-4356-87F6-8BABC0A2249D}" srcOrd="0" destOrd="0" presId="urn:microsoft.com/office/officeart/2005/8/layout/orgChart1"/>
    <dgm:cxn modelId="{7B3F60E8-1CCE-40BB-86F3-23234BF710B5}" type="presParOf" srcId="{5A1AF421-C09E-4356-87F6-8BABC0A2249D}" destId="{F4FC676A-1204-4521-A3CD-52450ABF969A}" srcOrd="0" destOrd="0" presId="urn:microsoft.com/office/officeart/2005/8/layout/orgChart1"/>
    <dgm:cxn modelId="{14B2F91D-7F1D-4744-9DA3-2536D0D978AB}" type="presParOf" srcId="{5A1AF421-C09E-4356-87F6-8BABC0A2249D}" destId="{60D4FA59-3A2E-489B-83BA-1082E585DE18}" srcOrd="1" destOrd="0" presId="urn:microsoft.com/office/officeart/2005/8/layout/orgChart1"/>
    <dgm:cxn modelId="{083A87BB-3475-4979-908C-D800DB6BE1B4}" type="presParOf" srcId="{42ECB99B-0108-4679-A331-1B9BBE5F3EFC}" destId="{24DC4B66-8925-4E39-8968-27F40945AE2D}" srcOrd="1" destOrd="0" presId="urn:microsoft.com/office/officeart/2005/8/layout/orgChart1"/>
    <dgm:cxn modelId="{5652B6FC-57C5-4FE6-8DBF-E32B5735CBBE}" type="presParOf" srcId="{42ECB99B-0108-4679-A331-1B9BBE5F3EFC}" destId="{97D1729B-724F-47F2-902E-144DE3648D3C}" srcOrd="2" destOrd="0" presId="urn:microsoft.com/office/officeart/2005/8/layout/orgChart1"/>
    <dgm:cxn modelId="{A3A3A533-AAEB-462E-B35D-0F3EBC982045}" type="presParOf" srcId="{1B19AF0E-8275-4933-8660-AC2BA1CEFD9F}" destId="{85846806-3AB1-4F1F-8C17-314AD0DB8C2F}" srcOrd="6" destOrd="0" presId="urn:microsoft.com/office/officeart/2005/8/layout/orgChart1"/>
    <dgm:cxn modelId="{78F9D6F0-9020-47B4-9E24-6E119C25AFEF}" type="presParOf" srcId="{1B19AF0E-8275-4933-8660-AC2BA1CEFD9F}" destId="{749DE593-6514-47C7-B6EB-68D0FC7ED797}" srcOrd="7" destOrd="0" presId="urn:microsoft.com/office/officeart/2005/8/layout/orgChart1"/>
    <dgm:cxn modelId="{022AA581-7DB4-4A23-B76E-824575FE983F}" type="presParOf" srcId="{749DE593-6514-47C7-B6EB-68D0FC7ED797}" destId="{F1418AB3-FFD3-4955-A786-16FFB6AC225E}" srcOrd="0" destOrd="0" presId="urn:microsoft.com/office/officeart/2005/8/layout/orgChart1"/>
    <dgm:cxn modelId="{1D9FE68B-C6F5-494C-AD45-3977EB750CFB}" type="presParOf" srcId="{F1418AB3-FFD3-4955-A786-16FFB6AC225E}" destId="{A1E015A3-BC25-4AD8-9290-37C6975A936A}" srcOrd="0" destOrd="0" presId="urn:microsoft.com/office/officeart/2005/8/layout/orgChart1"/>
    <dgm:cxn modelId="{E6178D75-7079-487A-BBFB-05BBD4AEB212}" type="presParOf" srcId="{F1418AB3-FFD3-4955-A786-16FFB6AC225E}" destId="{324FFA55-90B4-4268-8185-D1B801C65F00}" srcOrd="1" destOrd="0" presId="urn:microsoft.com/office/officeart/2005/8/layout/orgChart1"/>
    <dgm:cxn modelId="{33F644F5-1007-400C-B503-28E404F2146C}" type="presParOf" srcId="{749DE593-6514-47C7-B6EB-68D0FC7ED797}" destId="{06B213BE-4DB6-41B7-BAAD-C596A755DD31}" srcOrd="1" destOrd="0" presId="urn:microsoft.com/office/officeart/2005/8/layout/orgChart1"/>
    <dgm:cxn modelId="{8103DA03-50AA-48EE-95BF-735EFF092549}" type="presParOf" srcId="{749DE593-6514-47C7-B6EB-68D0FC7ED797}" destId="{FB2A2224-9C22-4842-99E2-402E8A30C113}" srcOrd="2" destOrd="0" presId="urn:microsoft.com/office/officeart/2005/8/layout/orgChart1"/>
    <dgm:cxn modelId="{F5A80C57-FABC-4413-A1B9-5AAE75406EE5}" type="presParOf" srcId="{1B19AF0E-8275-4933-8660-AC2BA1CEFD9F}" destId="{54BB0BD9-095F-4D82-A02B-C2A39A80AE62}" srcOrd="8" destOrd="0" presId="urn:microsoft.com/office/officeart/2005/8/layout/orgChart1"/>
    <dgm:cxn modelId="{CBFEEFD5-C139-4B72-893B-DD101226E361}" type="presParOf" srcId="{1B19AF0E-8275-4933-8660-AC2BA1CEFD9F}" destId="{F127B861-33FB-43A3-8F2B-0595F6504B71}" srcOrd="9" destOrd="0" presId="urn:microsoft.com/office/officeart/2005/8/layout/orgChart1"/>
    <dgm:cxn modelId="{A41CEE3C-058E-48A8-8E97-17CFC41A1ED0}" type="presParOf" srcId="{F127B861-33FB-43A3-8F2B-0595F6504B71}" destId="{F809149E-0FAE-4ED7-9440-2DC7E5C1DA45}" srcOrd="0" destOrd="0" presId="urn:microsoft.com/office/officeart/2005/8/layout/orgChart1"/>
    <dgm:cxn modelId="{A8F97D78-5BCE-40F3-8542-21D6A10D37EB}" type="presParOf" srcId="{F809149E-0FAE-4ED7-9440-2DC7E5C1DA45}" destId="{6B3025E8-B26E-441B-906A-4A7141E9F186}" srcOrd="0" destOrd="0" presId="urn:microsoft.com/office/officeart/2005/8/layout/orgChart1"/>
    <dgm:cxn modelId="{A4762DF6-4431-4178-8802-FDE47DEE2A8B}" type="presParOf" srcId="{F809149E-0FAE-4ED7-9440-2DC7E5C1DA45}" destId="{8C1021FF-C406-459F-8792-A45F214FA03F}" srcOrd="1" destOrd="0" presId="urn:microsoft.com/office/officeart/2005/8/layout/orgChart1"/>
    <dgm:cxn modelId="{4DDEBB64-E02D-47D2-B65F-7CE2983BE897}" type="presParOf" srcId="{F127B861-33FB-43A3-8F2B-0595F6504B71}" destId="{4B573411-BD36-4A17-8B42-87EEEF721B30}" srcOrd="1" destOrd="0" presId="urn:microsoft.com/office/officeart/2005/8/layout/orgChart1"/>
    <dgm:cxn modelId="{FD9B260D-06A4-4342-AB26-D5C781F823E0}" type="presParOf" srcId="{F127B861-33FB-43A3-8F2B-0595F6504B71}" destId="{A4BD1D26-F057-4C04-B791-71A9D89B8C9A}" srcOrd="2" destOrd="0" presId="urn:microsoft.com/office/officeart/2005/8/layout/orgChart1"/>
    <dgm:cxn modelId="{A08046B1-34B6-43FA-8F69-F9E5E569F2F1}" type="presParOf" srcId="{1B19AF0E-8275-4933-8660-AC2BA1CEFD9F}" destId="{3691F6AB-D508-4A3D-9D44-B91944C95565}" srcOrd="10" destOrd="0" presId="urn:microsoft.com/office/officeart/2005/8/layout/orgChart1"/>
    <dgm:cxn modelId="{AF1BC149-0DDC-4508-A276-2F8DF16B9E97}" type="presParOf" srcId="{1B19AF0E-8275-4933-8660-AC2BA1CEFD9F}" destId="{00978C62-BCC4-47D0-90AB-7367FF4758D2}" srcOrd="11" destOrd="0" presId="urn:microsoft.com/office/officeart/2005/8/layout/orgChart1"/>
    <dgm:cxn modelId="{4F0B119B-314A-44E1-9C76-75538D8023EB}" type="presParOf" srcId="{00978C62-BCC4-47D0-90AB-7367FF4758D2}" destId="{01681BF1-7335-40D7-8618-6B37AC64B5E3}" srcOrd="0" destOrd="0" presId="urn:microsoft.com/office/officeart/2005/8/layout/orgChart1"/>
    <dgm:cxn modelId="{A20586B9-4836-4EA7-B002-1CF6F2E2A845}" type="presParOf" srcId="{01681BF1-7335-40D7-8618-6B37AC64B5E3}" destId="{10FB736D-B54A-459E-B15B-E9BFB1AB0672}" srcOrd="0" destOrd="0" presId="urn:microsoft.com/office/officeart/2005/8/layout/orgChart1"/>
    <dgm:cxn modelId="{D0BF244B-EE53-4D2C-9B0B-47809A6A26DF}" type="presParOf" srcId="{01681BF1-7335-40D7-8618-6B37AC64B5E3}" destId="{9ED79FFA-7E7B-4BFC-966C-9172C22F4FB7}" srcOrd="1" destOrd="0" presId="urn:microsoft.com/office/officeart/2005/8/layout/orgChart1"/>
    <dgm:cxn modelId="{2185E357-CA40-444C-92E1-01F2D18A18AF}" type="presParOf" srcId="{00978C62-BCC4-47D0-90AB-7367FF4758D2}" destId="{871DADBE-BFF3-4904-83B2-FF9EFC279B27}" srcOrd="1" destOrd="0" presId="urn:microsoft.com/office/officeart/2005/8/layout/orgChart1"/>
    <dgm:cxn modelId="{F9D918B9-CADC-47DB-849A-C2ECA897ADDD}" type="presParOf" srcId="{00978C62-BCC4-47D0-90AB-7367FF4758D2}" destId="{F1D6ABE7-EB73-4C35-8463-27789185F06A}" srcOrd="2" destOrd="0" presId="urn:microsoft.com/office/officeart/2005/8/layout/orgChart1"/>
    <dgm:cxn modelId="{63B5E78A-3006-48CB-A666-F6DC10B815A8}" type="presParOf" srcId="{3BEA172F-CC84-46FE-A2E6-DEC868506886}" destId="{9A6255A4-D152-47D5-B1D0-341A2479BD7A}" srcOrd="2" destOrd="0" presId="urn:microsoft.com/office/officeart/2005/8/layout/orgChart1"/>
    <dgm:cxn modelId="{39D13908-3536-4960-92C2-DD9DFB65852E}" type="presParOf" srcId="{CD3F580D-9308-459E-86E4-EFBEEFD0CBCB}" destId="{C191EB69-A68A-4FC1-A20A-BE1F1BA2FCC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1F6AB-D508-4A3D-9D44-B91944C95565}">
      <dsp:nvSpPr>
        <dsp:cNvPr id="0" name=""/>
        <dsp:cNvSpPr/>
      </dsp:nvSpPr>
      <dsp:spPr>
        <a:xfrm>
          <a:off x="6937923" y="1711273"/>
          <a:ext cx="122490" cy="2193170"/>
        </a:xfrm>
        <a:custGeom>
          <a:avLst/>
          <a:gdLst/>
          <a:ahLst/>
          <a:cxnLst/>
          <a:rect l="0" t="0" r="0" b="0"/>
          <a:pathLst>
            <a:path>
              <a:moveTo>
                <a:pt x="0" y="0"/>
              </a:moveTo>
              <a:lnTo>
                <a:pt x="0" y="2193170"/>
              </a:lnTo>
              <a:lnTo>
                <a:pt x="122490" y="219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BB0BD9-095F-4D82-A02B-C2A39A80AE62}">
      <dsp:nvSpPr>
        <dsp:cNvPr id="0" name=""/>
        <dsp:cNvSpPr/>
      </dsp:nvSpPr>
      <dsp:spPr>
        <a:xfrm>
          <a:off x="6815432" y="1711273"/>
          <a:ext cx="122490" cy="2193170"/>
        </a:xfrm>
        <a:custGeom>
          <a:avLst/>
          <a:gdLst/>
          <a:ahLst/>
          <a:cxnLst/>
          <a:rect l="0" t="0" r="0" b="0"/>
          <a:pathLst>
            <a:path>
              <a:moveTo>
                <a:pt x="122490" y="0"/>
              </a:moveTo>
              <a:lnTo>
                <a:pt x="122490" y="2193170"/>
              </a:lnTo>
              <a:lnTo>
                <a:pt x="0" y="219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846806-3AB1-4F1F-8C17-314AD0DB8C2F}">
      <dsp:nvSpPr>
        <dsp:cNvPr id="0" name=""/>
        <dsp:cNvSpPr/>
      </dsp:nvSpPr>
      <dsp:spPr>
        <a:xfrm>
          <a:off x="6937923" y="1711273"/>
          <a:ext cx="122490" cy="1364898"/>
        </a:xfrm>
        <a:custGeom>
          <a:avLst/>
          <a:gdLst/>
          <a:ahLst/>
          <a:cxnLst/>
          <a:rect l="0" t="0" r="0" b="0"/>
          <a:pathLst>
            <a:path>
              <a:moveTo>
                <a:pt x="0" y="0"/>
              </a:moveTo>
              <a:lnTo>
                <a:pt x="0" y="1364898"/>
              </a:lnTo>
              <a:lnTo>
                <a:pt x="122490" y="13648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F203C-596B-4C67-ADB1-F709686C90D3}">
      <dsp:nvSpPr>
        <dsp:cNvPr id="0" name=""/>
        <dsp:cNvSpPr/>
      </dsp:nvSpPr>
      <dsp:spPr>
        <a:xfrm>
          <a:off x="6815432" y="1711273"/>
          <a:ext cx="122490" cy="1364898"/>
        </a:xfrm>
        <a:custGeom>
          <a:avLst/>
          <a:gdLst/>
          <a:ahLst/>
          <a:cxnLst/>
          <a:rect l="0" t="0" r="0" b="0"/>
          <a:pathLst>
            <a:path>
              <a:moveTo>
                <a:pt x="122490" y="0"/>
              </a:moveTo>
              <a:lnTo>
                <a:pt x="122490" y="1364898"/>
              </a:lnTo>
              <a:lnTo>
                <a:pt x="0" y="13648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A42831-C2CE-4225-BCD2-29CA545AC2D3}">
      <dsp:nvSpPr>
        <dsp:cNvPr id="0" name=""/>
        <dsp:cNvSpPr/>
      </dsp:nvSpPr>
      <dsp:spPr>
        <a:xfrm>
          <a:off x="6937923" y="1711273"/>
          <a:ext cx="122490" cy="536626"/>
        </a:xfrm>
        <a:custGeom>
          <a:avLst/>
          <a:gdLst/>
          <a:ahLst/>
          <a:cxnLst/>
          <a:rect l="0" t="0" r="0" b="0"/>
          <a:pathLst>
            <a:path>
              <a:moveTo>
                <a:pt x="0" y="0"/>
              </a:moveTo>
              <a:lnTo>
                <a:pt x="0" y="536626"/>
              </a:lnTo>
              <a:lnTo>
                <a:pt x="122490" y="536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FDA97-454C-4164-A2C5-8081338D693B}">
      <dsp:nvSpPr>
        <dsp:cNvPr id="0" name=""/>
        <dsp:cNvSpPr/>
      </dsp:nvSpPr>
      <dsp:spPr>
        <a:xfrm>
          <a:off x="6815432" y="1711273"/>
          <a:ext cx="122490" cy="536626"/>
        </a:xfrm>
        <a:custGeom>
          <a:avLst/>
          <a:gdLst/>
          <a:ahLst/>
          <a:cxnLst/>
          <a:rect l="0" t="0" r="0" b="0"/>
          <a:pathLst>
            <a:path>
              <a:moveTo>
                <a:pt x="122490" y="0"/>
              </a:moveTo>
              <a:lnTo>
                <a:pt x="122490" y="536626"/>
              </a:lnTo>
              <a:lnTo>
                <a:pt x="0" y="536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3B7D4B-31D8-4DD2-9716-EF534F630D3F}">
      <dsp:nvSpPr>
        <dsp:cNvPr id="0" name=""/>
        <dsp:cNvSpPr/>
      </dsp:nvSpPr>
      <dsp:spPr>
        <a:xfrm>
          <a:off x="4114800" y="883001"/>
          <a:ext cx="2823123" cy="244981"/>
        </a:xfrm>
        <a:custGeom>
          <a:avLst/>
          <a:gdLst/>
          <a:ahLst/>
          <a:cxnLst/>
          <a:rect l="0" t="0" r="0" b="0"/>
          <a:pathLst>
            <a:path>
              <a:moveTo>
                <a:pt x="0" y="0"/>
              </a:moveTo>
              <a:lnTo>
                <a:pt x="0" y="122490"/>
              </a:lnTo>
              <a:lnTo>
                <a:pt x="2823123" y="122490"/>
              </a:lnTo>
              <a:lnTo>
                <a:pt x="2823123" y="2449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3498C3-D3D2-4B4F-A61E-9B346D34771C}">
      <dsp:nvSpPr>
        <dsp:cNvPr id="0" name=""/>
        <dsp:cNvSpPr/>
      </dsp:nvSpPr>
      <dsp:spPr>
        <a:xfrm>
          <a:off x="4114799" y="1711273"/>
          <a:ext cx="705780" cy="244981"/>
        </a:xfrm>
        <a:custGeom>
          <a:avLst/>
          <a:gdLst/>
          <a:ahLst/>
          <a:cxnLst/>
          <a:rect l="0" t="0" r="0" b="0"/>
          <a:pathLst>
            <a:path>
              <a:moveTo>
                <a:pt x="0" y="0"/>
              </a:moveTo>
              <a:lnTo>
                <a:pt x="0" y="122490"/>
              </a:lnTo>
              <a:lnTo>
                <a:pt x="705780" y="122490"/>
              </a:lnTo>
              <a:lnTo>
                <a:pt x="705780" y="244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DABD5F-F061-47D0-8398-42A8890C8378}">
      <dsp:nvSpPr>
        <dsp:cNvPr id="0" name=""/>
        <dsp:cNvSpPr/>
      </dsp:nvSpPr>
      <dsp:spPr>
        <a:xfrm>
          <a:off x="3409019" y="1711273"/>
          <a:ext cx="705780" cy="244981"/>
        </a:xfrm>
        <a:custGeom>
          <a:avLst/>
          <a:gdLst/>
          <a:ahLst/>
          <a:cxnLst/>
          <a:rect l="0" t="0" r="0" b="0"/>
          <a:pathLst>
            <a:path>
              <a:moveTo>
                <a:pt x="705780" y="0"/>
              </a:moveTo>
              <a:lnTo>
                <a:pt x="705780" y="122490"/>
              </a:lnTo>
              <a:lnTo>
                <a:pt x="0" y="122490"/>
              </a:lnTo>
              <a:lnTo>
                <a:pt x="0" y="244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980E3-7818-44B8-A0A1-F85C64B33FFD}">
      <dsp:nvSpPr>
        <dsp:cNvPr id="0" name=""/>
        <dsp:cNvSpPr/>
      </dsp:nvSpPr>
      <dsp:spPr>
        <a:xfrm>
          <a:off x="4069079" y="883001"/>
          <a:ext cx="91440" cy="244981"/>
        </a:xfrm>
        <a:custGeom>
          <a:avLst/>
          <a:gdLst/>
          <a:ahLst/>
          <a:cxnLst/>
          <a:rect l="0" t="0" r="0" b="0"/>
          <a:pathLst>
            <a:path>
              <a:moveTo>
                <a:pt x="45720" y="0"/>
              </a:moveTo>
              <a:lnTo>
                <a:pt x="45720" y="2449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62DE99-AC51-4BFF-AC84-DB5921914A45}">
      <dsp:nvSpPr>
        <dsp:cNvPr id="0" name=""/>
        <dsp:cNvSpPr/>
      </dsp:nvSpPr>
      <dsp:spPr>
        <a:xfrm>
          <a:off x="1291676" y="1711273"/>
          <a:ext cx="705780" cy="244981"/>
        </a:xfrm>
        <a:custGeom>
          <a:avLst/>
          <a:gdLst/>
          <a:ahLst/>
          <a:cxnLst/>
          <a:rect l="0" t="0" r="0" b="0"/>
          <a:pathLst>
            <a:path>
              <a:moveTo>
                <a:pt x="0" y="0"/>
              </a:moveTo>
              <a:lnTo>
                <a:pt x="0" y="122490"/>
              </a:lnTo>
              <a:lnTo>
                <a:pt x="705780" y="122490"/>
              </a:lnTo>
              <a:lnTo>
                <a:pt x="705780" y="244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D1C174-2F56-4714-AA02-70B9E047E7CD}">
      <dsp:nvSpPr>
        <dsp:cNvPr id="0" name=""/>
        <dsp:cNvSpPr/>
      </dsp:nvSpPr>
      <dsp:spPr>
        <a:xfrm>
          <a:off x="585895" y="1711273"/>
          <a:ext cx="705780" cy="244981"/>
        </a:xfrm>
        <a:custGeom>
          <a:avLst/>
          <a:gdLst/>
          <a:ahLst/>
          <a:cxnLst/>
          <a:rect l="0" t="0" r="0" b="0"/>
          <a:pathLst>
            <a:path>
              <a:moveTo>
                <a:pt x="705780" y="0"/>
              </a:moveTo>
              <a:lnTo>
                <a:pt x="705780" y="122490"/>
              </a:lnTo>
              <a:lnTo>
                <a:pt x="0" y="122490"/>
              </a:lnTo>
              <a:lnTo>
                <a:pt x="0" y="244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4BF68-6704-429C-9BA0-2733DD8D4A43}">
      <dsp:nvSpPr>
        <dsp:cNvPr id="0" name=""/>
        <dsp:cNvSpPr/>
      </dsp:nvSpPr>
      <dsp:spPr>
        <a:xfrm>
          <a:off x="1291676" y="883001"/>
          <a:ext cx="2823123" cy="244981"/>
        </a:xfrm>
        <a:custGeom>
          <a:avLst/>
          <a:gdLst/>
          <a:ahLst/>
          <a:cxnLst/>
          <a:rect l="0" t="0" r="0" b="0"/>
          <a:pathLst>
            <a:path>
              <a:moveTo>
                <a:pt x="2823123" y="0"/>
              </a:moveTo>
              <a:lnTo>
                <a:pt x="2823123" y="122490"/>
              </a:lnTo>
              <a:lnTo>
                <a:pt x="0" y="122490"/>
              </a:lnTo>
              <a:lnTo>
                <a:pt x="0" y="2449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0B2AF4-5A36-498E-91AB-ECE7B2F25B35}">
      <dsp:nvSpPr>
        <dsp:cNvPr id="0" name=""/>
        <dsp:cNvSpPr/>
      </dsp:nvSpPr>
      <dsp:spPr>
        <a:xfrm>
          <a:off x="3531510" y="29971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1" i="0" u="none" strike="noStrike" kern="1200" cap="none" normalizeH="0" baseline="0" smtClean="0">
              <a:ln>
                <a:noFill/>
              </a:ln>
              <a:solidFill>
                <a:schemeClr val="tx1"/>
              </a:solidFill>
              <a:effectLst/>
              <a:latin typeface="Arial" charset="0"/>
            </a:rPr>
            <a:t>DSI </a:t>
          </a:r>
          <a:endParaRPr kumimoji="0" lang="lt-LT" altLang="en-US" sz="1200" b="0" i="0" u="none" strike="noStrike" kern="1200" cap="none" normalizeH="0" baseline="0" smtClean="0">
            <a:ln>
              <a:noFill/>
            </a:ln>
            <a:solidFill>
              <a:schemeClr val="tx1"/>
            </a:solidFill>
            <a:effectLst/>
            <a:latin typeface="Arial" charset="0"/>
          </a:endParaRPr>
        </a:p>
      </dsp:txBody>
      <dsp:txXfrm>
        <a:off x="3531510" y="299711"/>
        <a:ext cx="1166579" cy="583289"/>
      </dsp:txXfrm>
    </dsp:sp>
    <dsp:sp modelId="{4C708463-A871-4B3C-968E-84F9493183C5}">
      <dsp:nvSpPr>
        <dsp:cNvPr id="0" name=""/>
        <dsp:cNvSpPr/>
      </dsp:nvSpPr>
      <dsp:spPr>
        <a:xfrm>
          <a:off x="708386" y="1127983"/>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Sveikata</a:t>
          </a:r>
          <a:endParaRPr kumimoji="0" lang="en-US" altLang="en-US" sz="1200" b="0" i="0" u="none" strike="noStrike" kern="1200" cap="none" normalizeH="0" baseline="0" smtClean="0">
            <a:ln>
              <a:noFill/>
            </a:ln>
            <a:solidFill>
              <a:schemeClr val="tx1"/>
            </a:solidFill>
            <a:effectLst/>
            <a:latin typeface="Arial" charset="0"/>
          </a:endParaRPr>
        </a:p>
      </dsp:txBody>
      <dsp:txXfrm>
        <a:off x="708386" y="1127983"/>
        <a:ext cx="1166579" cy="583289"/>
      </dsp:txXfrm>
    </dsp:sp>
    <dsp:sp modelId="{F3FE60B2-349D-425D-BC38-D62AD395E119}">
      <dsp:nvSpPr>
        <dsp:cNvPr id="0" name=""/>
        <dsp:cNvSpPr/>
      </dsp:nvSpPr>
      <dsp:spPr>
        <a:xfrm>
          <a:off x="2605"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Mityba </a:t>
          </a:r>
          <a:endParaRPr kumimoji="0" lang="en-US" altLang="en-US" sz="1200" b="0" i="0" u="none" strike="noStrike" kern="1200" cap="none" normalizeH="0" baseline="0" smtClean="0">
            <a:ln>
              <a:noFill/>
            </a:ln>
            <a:solidFill>
              <a:schemeClr val="tx1"/>
            </a:solidFill>
            <a:effectLst/>
            <a:latin typeface="Arial" charset="0"/>
          </a:endParaRPr>
        </a:p>
      </dsp:txBody>
      <dsp:txXfrm>
        <a:off x="2605" y="1956255"/>
        <a:ext cx="1166579" cy="583289"/>
      </dsp:txXfrm>
    </dsp:sp>
    <dsp:sp modelId="{149A4F0E-946B-4F02-AC53-A35758FB5B93}">
      <dsp:nvSpPr>
        <dsp:cNvPr id="0" name=""/>
        <dsp:cNvSpPr/>
      </dsp:nvSpPr>
      <dsp:spPr>
        <a:xfrm>
          <a:off x="1414167"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Kūdikių</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 mirtingumas</a:t>
          </a:r>
          <a:endParaRPr kumimoji="0" lang="en-US" altLang="en-US" sz="1200" b="0" i="0" u="none" strike="noStrike" kern="1200" cap="none" normalizeH="0" baseline="0" smtClean="0">
            <a:ln>
              <a:noFill/>
            </a:ln>
            <a:solidFill>
              <a:schemeClr val="tx1"/>
            </a:solidFill>
            <a:effectLst/>
            <a:latin typeface="Arial" charset="0"/>
          </a:endParaRPr>
        </a:p>
      </dsp:txBody>
      <dsp:txXfrm>
        <a:off x="1414167" y="1956255"/>
        <a:ext cx="1166579" cy="583289"/>
      </dsp:txXfrm>
    </dsp:sp>
    <dsp:sp modelId="{EE73E8CA-E572-46CE-8BB3-C9A4D5B8CAFE}">
      <dsp:nvSpPr>
        <dsp:cNvPr id="0" name=""/>
        <dsp:cNvSpPr/>
      </dsp:nvSpPr>
      <dsp:spPr>
        <a:xfrm>
          <a:off x="3531510" y="1127983"/>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Mokymasis</a:t>
          </a:r>
          <a:endParaRPr kumimoji="0" lang="en-US" altLang="en-US" sz="1200" b="0" i="0" u="none" strike="noStrike" kern="1200" cap="none" normalizeH="0" baseline="0" smtClean="0">
            <a:ln>
              <a:noFill/>
            </a:ln>
            <a:solidFill>
              <a:schemeClr val="tx1"/>
            </a:solidFill>
            <a:effectLst/>
            <a:latin typeface="Arial" charset="0"/>
          </a:endParaRPr>
        </a:p>
      </dsp:txBody>
      <dsp:txXfrm>
        <a:off x="3531510" y="1127983"/>
        <a:ext cx="1166579" cy="583289"/>
      </dsp:txXfrm>
    </dsp:sp>
    <dsp:sp modelId="{DF1C1BFC-E8B3-4222-A9EE-8918556A949A}">
      <dsp:nvSpPr>
        <dsp:cNvPr id="0" name=""/>
        <dsp:cNvSpPr/>
      </dsp:nvSpPr>
      <dsp:spPr>
        <a:xfrm>
          <a:off x="2825729"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Mokymosi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trukmė</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 </a:t>
          </a:r>
          <a:endParaRPr kumimoji="0" lang="en-US" altLang="en-US" sz="1200" b="0" i="0" u="none" strike="noStrike" kern="1200" cap="none" normalizeH="0" baseline="0" smtClean="0">
            <a:ln>
              <a:noFill/>
            </a:ln>
            <a:solidFill>
              <a:schemeClr val="tx1"/>
            </a:solidFill>
            <a:effectLst/>
            <a:latin typeface="Arial" charset="0"/>
          </a:endParaRPr>
        </a:p>
      </dsp:txBody>
      <dsp:txXfrm>
        <a:off x="2825729" y="1956255"/>
        <a:ext cx="1166579" cy="583289"/>
      </dsp:txXfrm>
    </dsp:sp>
    <dsp:sp modelId="{9392F0BD-EC1C-45CD-96EA-850C108A28C3}">
      <dsp:nvSpPr>
        <dsp:cNvPr id="0" name=""/>
        <dsp:cNvSpPr/>
      </dsp:nvSpPr>
      <dsp:spPr>
        <a:xfrm>
          <a:off x="4237290"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Mokinių</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 aprėptis</a:t>
          </a:r>
          <a:endParaRPr kumimoji="0" lang="en-US" altLang="en-US" sz="1200" b="0" i="0" u="none" strike="noStrike" kern="1200" cap="none" normalizeH="0" baseline="0" smtClean="0">
            <a:ln>
              <a:noFill/>
            </a:ln>
            <a:solidFill>
              <a:schemeClr val="tx1"/>
            </a:solidFill>
            <a:effectLst/>
            <a:latin typeface="Arial" charset="0"/>
          </a:endParaRPr>
        </a:p>
      </dsp:txBody>
      <dsp:txXfrm>
        <a:off x="4237290" y="1956255"/>
        <a:ext cx="1166579" cy="583289"/>
      </dsp:txXfrm>
    </dsp:sp>
    <dsp:sp modelId="{FA68DD46-EF5A-4626-8454-454AB9861BE1}">
      <dsp:nvSpPr>
        <dsp:cNvPr id="0" name=""/>
        <dsp:cNvSpPr/>
      </dsp:nvSpPr>
      <dsp:spPr>
        <a:xfrm>
          <a:off x="6354633" y="1127983"/>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Gyvenimo</a:t>
          </a:r>
        </a:p>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 standartai</a:t>
          </a:r>
          <a:endParaRPr kumimoji="0" lang="en-US" altLang="en-US" sz="1200" b="0" i="0" u="none" strike="noStrike" kern="1200" cap="none" normalizeH="0" baseline="0" smtClean="0">
            <a:ln>
              <a:noFill/>
            </a:ln>
            <a:solidFill>
              <a:schemeClr val="tx1"/>
            </a:solidFill>
            <a:effectLst/>
            <a:latin typeface="Arial" charset="0"/>
          </a:endParaRPr>
        </a:p>
      </dsp:txBody>
      <dsp:txXfrm>
        <a:off x="6354633" y="1127983"/>
        <a:ext cx="1166579" cy="583289"/>
      </dsp:txXfrm>
    </dsp:sp>
    <dsp:sp modelId="{31B00575-B070-4CE2-98FD-545D08891536}">
      <dsp:nvSpPr>
        <dsp:cNvPr id="0" name=""/>
        <dsp:cNvSpPr/>
      </dsp:nvSpPr>
      <dsp:spPr>
        <a:xfrm>
          <a:off x="5648852"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Turtas</a:t>
          </a:r>
          <a:endParaRPr kumimoji="0" lang="en-US" altLang="en-US" sz="1200" b="0" i="0" u="none" strike="noStrike" kern="1200" cap="none" normalizeH="0" baseline="0" smtClean="0">
            <a:ln>
              <a:noFill/>
            </a:ln>
            <a:solidFill>
              <a:schemeClr val="tx1"/>
            </a:solidFill>
            <a:effectLst/>
            <a:latin typeface="Arial" charset="0"/>
          </a:endParaRPr>
        </a:p>
      </dsp:txBody>
      <dsp:txXfrm>
        <a:off x="5648852" y="1956255"/>
        <a:ext cx="1166579" cy="583289"/>
      </dsp:txXfrm>
    </dsp:sp>
    <dsp:sp modelId="{02FE20FB-91BD-44AD-B2E8-7E7B7CED7556}">
      <dsp:nvSpPr>
        <dsp:cNvPr id="0" name=""/>
        <dsp:cNvSpPr/>
      </dsp:nvSpPr>
      <dsp:spPr>
        <a:xfrm>
          <a:off x="7060414" y="1956255"/>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Elektra</a:t>
          </a:r>
          <a:endParaRPr kumimoji="0" lang="en-US" altLang="en-US" sz="1200" b="0" i="0" u="none" strike="noStrike" kern="1200" cap="none" normalizeH="0" baseline="0" smtClean="0">
            <a:ln>
              <a:noFill/>
            </a:ln>
            <a:solidFill>
              <a:schemeClr val="tx1"/>
            </a:solidFill>
            <a:effectLst/>
            <a:latin typeface="Arial" charset="0"/>
          </a:endParaRPr>
        </a:p>
      </dsp:txBody>
      <dsp:txXfrm>
        <a:off x="7060414" y="1956255"/>
        <a:ext cx="1166579" cy="583289"/>
      </dsp:txXfrm>
    </dsp:sp>
    <dsp:sp modelId="{F4FC676A-1204-4521-A3CD-52450ABF969A}">
      <dsp:nvSpPr>
        <dsp:cNvPr id="0" name=""/>
        <dsp:cNvSpPr/>
      </dsp:nvSpPr>
      <dsp:spPr>
        <a:xfrm>
          <a:off x="5648852" y="2784526"/>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Švarus vanuo</a:t>
          </a:r>
          <a:endParaRPr kumimoji="0" lang="en-US" altLang="en-US" sz="1200" b="0" i="0" u="none" strike="noStrike" kern="1200" cap="none" normalizeH="0" baseline="0" smtClean="0">
            <a:ln>
              <a:noFill/>
            </a:ln>
            <a:solidFill>
              <a:schemeClr val="tx1"/>
            </a:solidFill>
            <a:effectLst/>
            <a:latin typeface="Arial" charset="0"/>
          </a:endParaRPr>
        </a:p>
      </dsp:txBody>
      <dsp:txXfrm>
        <a:off x="5648852" y="2784526"/>
        <a:ext cx="1166579" cy="583289"/>
      </dsp:txXfrm>
    </dsp:sp>
    <dsp:sp modelId="{A1E015A3-BC25-4AD8-9290-37C6975A936A}">
      <dsp:nvSpPr>
        <dsp:cNvPr id="0" name=""/>
        <dsp:cNvSpPr/>
      </dsp:nvSpPr>
      <dsp:spPr>
        <a:xfrm>
          <a:off x="7060414" y="2784526"/>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Virimo kuras</a:t>
          </a:r>
        </a:p>
      </dsp:txBody>
      <dsp:txXfrm>
        <a:off x="7060414" y="2784526"/>
        <a:ext cx="1166579" cy="583289"/>
      </dsp:txXfrm>
    </dsp:sp>
    <dsp:sp modelId="{6B3025E8-B26E-441B-906A-4A7141E9F186}">
      <dsp:nvSpPr>
        <dsp:cNvPr id="0" name=""/>
        <dsp:cNvSpPr/>
      </dsp:nvSpPr>
      <dsp:spPr>
        <a:xfrm>
          <a:off x="5648852" y="3612798"/>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Sanitarija</a:t>
          </a:r>
          <a:endParaRPr kumimoji="0" lang="en-US" altLang="en-US" sz="1200" b="0" i="0" u="none" strike="noStrike" kern="1200" cap="none" normalizeH="0" baseline="0" smtClean="0">
            <a:ln>
              <a:noFill/>
            </a:ln>
            <a:solidFill>
              <a:schemeClr val="tx1"/>
            </a:solidFill>
            <a:effectLst/>
            <a:latin typeface="Arial" charset="0"/>
          </a:endParaRPr>
        </a:p>
      </dsp:txBody>
      <dsp:txXfrm>
        <a:off x="5648852" y="3612798"/>
        <a:ext cx="1166579" cy="583289"/>
      </dsp:txXfrm>
    </dsp:sp>
    <dsp:sp modelId="{10FB736D-B54A-459E-B15B-E9BFB1AB0672}">
      <dsp:nvSpPr>
        <dsp:cNvPr id="0" name=""/>
        <dsp:cNvSpPr/>
      </dsp:nvSpPr>
      <dsp:spPr>
        <a:xfrm>
          <a:off x="7060414" y="3612798"/>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kern="1200" cap="none" normalizeH="0" baseline="0" smtClean="0">
              <a:ln>
                <a:noFill/>
              </a:ln>
              <a:solidFill>
                <a:schemeClr val="tx1"/>
              </a:solidFill>
              <a:effectLst/>
              <a:latin typeface="Arial" charset="0"/>
            </a:rPr>
            <a:t>Grindys</a:t>
          </a:r>
          <a:endParaRPr kumimoji="0" lang="en-US" altLang="en-US" sz="1200" b="0" i="0" u="none" strike="noStrike" kern="1200" cap="none" normalizeH="0" baseline="0" smtClean="0">
            <a:ln>
              <a:noFill/>
            </a:ln>
            <a:solidFill>
              <a:schemeClr val="tx1"/>
            </a:solidFill>
            <a:effectLst/>
            <a:latin typeface="Arial" charset="0"/>
          </a:endParaRPr>
        </a:p>
      </dsp:txBody>
      <dsp:txXfrm>
        <a:off x="7060414" y="3612798"/>
        <a:ext cx="1166579" cy="5832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1923" name="Rectangle 3"/>
          <p:cNvSpPr>
            <a:spLocks noGrp="1" noChangeArrowheads="1"/>
          </p:cNvSpPr>
          <p:nvPr>
            <p:ph type="dt" sz="quarter" idx="1"/>
          </p:nvPr>
        </p:nvSpPr>
        <p:spPr bwMode="auto">
          <a:xfrm>
            <a:off x="3884613"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1924" name="Rectangle 4"/>
          <p:cNvSpPr>
            <a:spLocks noGrp="1" noChangeArrowheads="1"/>
          </p:cNvSpPr>
          <p:nvPr>
            <p:ph type="ftr" sz="quarter" idx="2"/>
          </p:nvPr>
        </p:nvSpPr>
        <p:spPr bwMode="auto">
          <a:xfrm>
            <a:off x="0"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1925" name="Rectangle 5"/>
          <p:cNvSpPr>
            <a:spLocks noGrp="1" noChangeArrowheads="1"/>
          </p:cNvSpPr>
          <p:nvPr>
            <p:ph type="sldNum" sz="quarter" idx="3"/>
          </p:nvPr>
        </p:nvSpPr>
        <p:spPr bwMode="auto">
          <a:xfrm>
            <a:off x="3884613"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4A8F32C-488F-4D58-8DA3-D59A5862D84A}" type="slidenum">
              <a:rPr lang="en-US"/>
              <a:pPr>
                <a:defRPr/>
              </a:pPr>
              <a:t>‹#›</a:t>
            </a:fld>
            <a:endParaRPr lang="en-US"/>
          </a:p>
        </p:txBody>
      </p:sp>
    </p:spTree>
    <p:extLst>
      <p:ext uri="{BB962C8B-B14F-4D97-AF65-F5344CB8AC3E}">
        <p14:creationId xmlns:p14="http://schemas.microsoft.com/office/powerpoint/2010/main" val="109099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1507" name="Rectangle 3"/>
          <p:cNvSpPr>
            <a:spLocks noGrp="1" noChangeArrowheads="1"/>
          </p:cNvSpPr>
          <p:nvPr>
            <p:ph type="dt" idx="1"/>
          </p:nvPr>
        </p:nvSpPr>
        <p:spPr bwMode="auto">
          <a:xfrm>
            <a:off x="3884613"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724956"/>
            <a:ext cx="5486400" cy="447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1511" name="Rectangle 7"/>
          <p:cNvSpPr>
            <a:spLocks noGrp="1" noChangeArrowheads="1"/>
          </p:cNvSpPr>
          <p:nvPr>
            <p:ph type="sldNum" sz="quarter" idx="5"/>
          </p:nvPr>
        </p:nvSpPr>
        <p:spPr bwMode="auto">
          <a:xfrm>
            <a:off x="3884613"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61A2378-2480-46C1-B241-8274B79CE859}" type="slidenum">
              <a:rPr lang="en-US"/>
              <a:pPr>
                <a:defRPr/>
              </a:pPr>
              <a:t>‹#›</a:t>
            </a:fld>
            <a:endParaRPr lang="en-US"/>
          </a:p>
        </p:txBody>
      </p:sp>
    </p:spTree>
    <p:extLst>
      <p:ext uri="{BB962C8B-B14F-4D97-AF65-F5344CB8AC3E}">
        <p14:creationId xmlns:p14="http://schemas.microsoft.com/office/powerpoint/2010/main" val="2620868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09B407-7B29-4325-B904-15213EAA37BF}" type="slidenum">
              <a:rPr lang="en-US" altLang="lt-LT" smtClean="0"/>
              <a:pPr/>
              <a:t>16</a:t>
            </a:fld>
            <a:endParaRPr lang="en-US" altLang="lt-LT"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724956"/>
            <a:ext cx="5029200" cy="4476274"/>
          </a:xfrm>
          <a:noFill/>
        </p:spPr>
        <p:txBody>
          <a:bodyPr/>
          <a:lstStyle/>
          <a:p>
            <a:pPr eaLnBrk="1" hangingPunct="1"/>
            <a:endParaRPr lang="lt-LT" altLang="lt-L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653BA0-CA4D-4567-BE21-93901601C51B}" type="slidenum">
              <a:rPr lang="en-US" altLang="lt-LT" smtClean="0"/>
              <a:pPr/>
              <a:t>23</a:t>
            </a:fld>
            <a:endParaRPr lang="en-US" altLang="lt-LT"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lt-LT" altLang="lt-L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97094E-F76F-41ED-A4C1-CCCFEC0C4D86}" type="slidenum">
              <a:rPr lang="en-US" altLang="lt-LT" smtClean="0"/>
              <a:pPr/>
              <a:t>29</a:t>
            </a:fld>
            <a:endParaRPr lang="en-US" altLang="lt-LT"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lt-LT" altLang="lt-LT" sz="800" smtClean="0"/>
              <a:t>2005–2008 m. 8 proc. buvo padidintos piniginei socialinei paramai skiriamos lėšos. Daugiausia lėšų skirta vaikams ir vaikus auginančioms šeimoms</a:t>
            </a:r>
            <a:endParaRPr lang="en-US" altLang="lt-LT"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D1D5B2-9489-4AC8-93EF-5C3582250385}" type="slidenum">
              <a:rPr lang="en-US"/>
              <a:pPr>
                <a:defRPr/>
              </a:pPr>
              <a:t>‹#›</a:t>
            </a:fld>
            <a:endParaRPr lang="en-US"/>
          </a:p>
        </p:txBody>
      </p:sp>
    </p:spTree>
    <p:extLst>
      <p:ext uri="{BB962C8B-B14F-4D97-AF65-F5344CB8AC3E}">
        <p14:creationId xmlns:p14="http://schemas.microsoft.com/office/powerpoint/2010/main" val="397119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3D7198-5FCA-450B-B755-08265F9C3E66}" type="slidenum">
              <a:rPr lang="en-US"/>
              <a:pPr>
                <a:defRPr/>
              </a:pPr>
              <a:t>‹#›</a:t>
            </a:fld>
            <a:endParaRPr lang="en-US"/>
          </a:p>
        </p:txBody>
      </p:sp>
    </p:spTree>
    <p:extLst>
      <p:ext uri="{BB962C8B-B14F-4D97-AF65-F5344CB8AC3E}">
        <p14:creationId xmlns:p14="http://schemas.microsoft.com/office/powerpoint/2010/main" val="66693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027D79-DCB0-466A-A5A5-6B2A0D6D0F7A}" type="slidenum">
              <a:rPr lang="en-US"/>
              <a:pPr>
                <a:defRPr/>
              </a:pPr>
              <a:t>‹#›</a:t>
            </a:fld>
            <a:endParaRPr lang="en-US"/>
          </a:p>
        </p:txBody>
      </p:sp>
    </p:spTree>
    <p:extLst>
      <p:ext uri="{BB962C8B-B14F-4D97-AF65-F5344CB8AC3E}">
        <p14:creationId xmlns:p14="http://schemas.microsoft.com/office/powerpoint/2010/main" val="2266931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lt-LT"/>
          </a:p>
        </p:txBody>
      </p:sp>
      <p:sp>
        <p:nvSpPr>
          <p:cNvPr id="3" name="SmartArt Placeholder 2"/>
          <p:cNvSpPr>
            <a:spLocks noGrp="1"/>
          </p:cNvSpPr>
          <p:nvPr>
            <p:ph type="dgm" idx="1"/>
          </p:nvPr>
        </p:nvSpPr>
        <p:spPr>
          <a:xfrm>
            <a:off x="457200" y="1600200"/>
            <a:ext cx="8229600" cy="4525963"/>
          </a:xfrm>
        </p:spPr>
        <p:txBody>
          <a:bodyPr/>
          <a:lstStyle/>
          <a:p>
            <a:pPr lvl="0"/>
            <a:endParaRPr lang="lt-L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431B80-C8F7-4B02-9F3C-164283489531}" type="slidenum">
              <a:rPr lang="en-US"/>
              <a:pPr>
                <a:defRPr/>
              </a:pPr>
              <a:t>‹#›</a:t>
            </a:fld>
            <a:endParaRPr lang="en-US"/>
          </a:p>
        </p:txBody>
      </p:sp>
    </p:spTree>
    <p:extLst>
      <p:ext uri="{BB962C8B-B14F-4D97-AF65-F5344CB8AC3E}">
        <p14:creationId xmlns:p14="http://schemas.microsoft.com/office/powerpoint/2010/main" val="1894582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lt-LT"/>
          </a:p>
        </p:txBody>
      </p:sp>
      <p:sp>
        <p:nvSpPr>
          <p:cNvPr id="3" name="Table Placeholder 2"/>
          <p:cNvSpPr>
            <a:spLocks noGrp="1"/>
          </p:cNvSpPr>
          <p:nvPr>
            <p:ph type="tbl" idx="1"/>
          </p:nvPr>
        </p:nvSpPr>
        <p:spPr>
          <a:xfrm>
            <a:off x="457200" y="1600200"/>
            <a:ext cx="8229600" cy="4525963"/>
          </a:xfrm>
        </p:spPr>
        <p:txBody>
          <a:bodyPr/>
          <a:lstStyle/>
          <a:p>
            <a:pPr lvl="0"/>
            <a:endParaRPr lang="lt-L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ADE389-4678-414C-B239-E9E7C8ABDD76}" type="slidenum">
              <a:rPr lang="en-US"/>
              <a:pPr>
                <a:defRPr/>
              </a:pPr>
              <a:t>‹#›</a:t>
            </a:fld>
            <a:endParaRPr lang="en-US"/>
          </a:p>
        </p:txBody>
      </p:sp>
    </p:spTree>
    <p:extLst>
      <p:ext uri="{BB962C8B-B14F-4D97-AF65-F5344CB8AC3E}">
        <p14:creationId xmlns:p14="http://schemas.microsoft.com/office/powerpoint/2010/main" val="10640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306EC1-7139-49F2-B3A8-5BBCC0B5788C}" type="slidenum">
              <a:rPr lang="en-US"/>
              <a:pPr>
                <a:defRPr/>
              </a:pPr>
              <a:t>‹#›</a:t>
            </a:fld>
            <a:endParaRPr lang="en-US"/>
          </a:p>
        </p:txBody>
      </p:sp>
    </p:spTree>
    <p:extLst>
      <p:ext uri="{BB962C8B-B14F-4D97-AF65-F5344CB8AC3E}">
        <p14:creationId xmlns:p14="http://schemas.microsoft.com/office/powerpoint/2010/main" val="207729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F4C63A-403D-465E-A15E-F260C54112F7}" type="slidenum">
              <a:rPr lang="en-US"/>
              <a:pPr>
                <a:defRPr/>
              </a:pPr>
              <a:t>‹#›</a:t>
            </a:fld>
            <a:endParaRPr lang="en-US"/>
          </a:p>
        </p:txBody>
      </p:sp>
    </p:spTree>
    <p:extLst>
      <p:ext uri="{BB962C8B-B14F-4D97-AF65-F5344CB8AC3E}">
        <p14:creationId xmlns:p14="http://schemas.microsoft.com/office/powerpoint/2010/main" val="403875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D53F8F-2A43-4A40-9CCE-9F4F8016AAC4}" type="slidenum">
              <a:rPr lang="en-US"/>
              <a:pPr>
                <a:defRPr/>
              </a:pPr>
              <a:t>‹#›</a:t>
            </a:fld>
            <a:endParaRPr lang="en-US"/>
          </a:p>
        </p:txBody>
      </p:sp>
    </p:spTree>
    <p:extLst>
      <p:ext uri="{BB962C8B-B14F-4D97-AF65-F5344CB8AC3E}">
        <p14:creationId xmlns:p14="http://schemas.microsoft.com/office/powerpoint/2010/main" val="32709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2ADA0E-00A3-45EA-ACDD-5BF1B83E2FFC}" type="slidenum">
              <a:rPr lang="en-US"/>
              <a:pPr>
                <a:defRPr/>
              </a:pPr>
              <a:t>‹#›</a:t>
            </a:fld>
            <a:endParaRPr lang="en-US"/>
          </a:p>
        </p:txBody>
      </p:sp>
    </p:spTree>
    <p:extLst>
      <p:ext uri="{BB962C8B-B14F-4D97-AF65-F5344CB8AC3E}">
        <p14:creationId xmlns:p14="http://schemas.microsoft.com/office/powerpoint/2010/main" val="87848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C88244-5658-48F5-AFE3-93AB05BEEBEF}" type="slidenum">
              <a:rPr lang="en-US"/>
              <a:pPr>
                <a:defRPr/>
              </a:pPr>
              <a:t>‹#›</a:t>
            </a:fld>
            <a:endParaRPr lang="en-US"/>
          </a:p>
        </p:txBody>
      </p:sp>
    </p:spTree>
    <p:extLst>
      <p:ext uri="{BB962C8B-B14F-4D97-AF65-F5344CB8AC3E}">
        <p14:creationId xmlns:p14="http://schemas.microsoft.com/office/powerpoint/2010/main" val="282181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A5876F-1009-4AD5-BFA7-7FE9DB380C4F}" type="slidenum">
              <a:rPr lang="en-US"/>
              <a:pPr>
                <a:defRPr/>
              </a:pPr>
              <a:t>‹#›</a:t>
            </a:fld>
            <a:endParaRPr lang="en-US"/>
          </a:p>
        </p:txBody>
      </p:sp>
    </p:spTree>
    <p:extLst>
      <p:ext uri="{BB962C8B-B14F-4D97-AF65-F5344CB8AC3E}">
        <p14:creationId xmlns:p14="http://schemas.microsoft.com/office/powerpoint/2010/main" val="241730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3B047-1C88-4A96-B1DD-1A04D3279C9B}" type="slidenum">
              <a:rPr lang="en-US"/>
              <a:pPr>
                <a:defRPr/>
              </a:pPr>
              <a:t>‹#›</a:t>
            </a:fld>
            <a:endParaRPr lang="en-US"/>
          </a:p>
        </p:txBody>
      </p:sp>
    </p:spTree>
    <p:extLst>
      <p:ext uri="{BB962C8B-B14F-4D97-AF65-F5344CB8AC3E}">
        <p14:creationId xmlns:p14="http://schemas.microsoft.com/office/powerpoint/2010/main" val="73167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VU EF V.Karpuškienė</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735CEF-8EAF-4B71-8774-8AB8758E66DF}" type="slidenum">
              <a:rPr lang="en-US"/>
              <a:pPr>
                <a:defRPr/>
              </a:pPr>
              <a:t>‹#›</a:t>
            </a:fld>
            <a:endParaRPr lang="en-US"/>
          </a:p>
        </p:txBody>
      </p:sp>
    </p:spTree>
    <p:extLst>
      <p:ext uri="{BB962C8B-B14F-4D97-AF65-F5344CB8AC3E}">
        <p14:creationId xmlns:p14="http://schemas.microsoft.com/office/powerpoint/2010/main" val="116079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lt-LT"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r>
              <a:rPr lang="en-US"/>
              <a:t>VU EF V.Karpuškienė</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254FCD0-39BE-486B-B323-DF6C5099F5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3075" name="Rectangle 2"/>
          <p:cNvSpPr>
            <a:spLocks noGrp="1" noChangeArrowheads="1"/>
          </p:cNvSpPr>
          <p:nvPr>
            <p:ph type="ctrTitle"/>
          </p:nvPr>
        </p:nvSpPr>
        <p:spPr>
          <a:xfrm>
            <a:off x="685800" y="2286000"/>
            <a:ext cx="7772400" cy="1143000"/>
          </a:xfrm>
        </p:spPr>
        <p:txBody>
          <a:bodyPr/>
          <a:lstStyle/>
          <a:p>
            <a:pPr eaLnBrk="1" hangingPunct="1"/>
            <a:r>
              <a:rPr lang="en-US" altLang="lt-LT" smtClean="0"/>
              <a:t>Skurdas ir jo mažinimo priemonės </a:t>
            </a:r>
          </a:p>
        </p:txBody>
      </p:sp>
      <p:sp>
        <p:nvSpPr>
          <p:cNvPr id="3076" name="Rectangle 3"/>
          <p:cNvSpPr>
            <a:spLocks noGrp="1" noChangeArrowheads="1"/>
          </p:cNvSpPr>
          <p:nvPr>
            <p:ph type="subTitle" idx="1"/>
          </p:nvPr>
        </p:nvSpPr>
        <p:spPr/>
        <p:txBody>
          <a:bodyPr/>
          <a:lstStyle/>
          <a:p>
            <a:pPr eaLnBrk="1" hangingPunct="1"/>
            <a:r>
              <a:rPr lang="lt-LT" altLang="lt-LT" dirty="0" smtClean="0"/>
              <a:t>2016-10-10</a:t>
            </a:r>
            <a:endParaRPr lang="en-US" altLang="lt-LT"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1267" name="Rectangle 2"/>
          <p:cNvSpPr>
            <a:spLocks noGrp="1" noChangeArrowheads="1"/>
          </p:cNvSpPr>
          <p:nvPr>
            <p:ph type="title"/>
          </p:nvPr>
        </p:nvSpPr>
        <p:spPr/>
        <p:txBody>
          <a:bodyPr/>
          <a:lstStyle/>
          <a:p>
            <a:pPr eaLnBrk="1" hangingPunct="1"/>
            <a:r>
              <a:rPr lang="en-US" altLang="lt-LT" sz="3200" i="1" smtClean="0"/>
              <a:t>Skurdo matai</a:t>
            </a:r>
            <a:endParaRPr lang="en-US" altLang="lt-LT" smtClean="0"/>
          </a:p>
        </p:txBody>
      </p:sp>
      <p:sp>
        <p:nvSpPr>
          <p:cNvPr id="11268" name="Rectangle 3"/>
          <p:cNvSpPr>
            <a:spLocks noGrp="1" noChangeArrowheads="1"/>
          </p:cNvSpPr>
          <p:nvPr>
            <p:ph type="body" idx="1"/>
          </p:nvPr>
        </p:nvSpPr>
        <p:spPr>
          <a:xfrm>
            <a:off x="457200" y="3695700"/>
            <a:ext cx="5245100" cy="1676400"/>
          </a:xfrm>
        </p:spPr>
        <p:txBody>
          <a:bodyPr/>
          <a:lstStyle/>
          <a:p>
            <a:pPr lvl="1" algn="just" eaLnBrk="1" hangingPunct="1">
              <a:buFontTx/>
              <a:buNone/>
            </a:pPr>
            <a:endParaRPr lang="lt-LT" altLang="lt-LT" sz="3200" smtClean="0"/>
          </a:p>
          <a:p>
            <a:pPr lvl="1" algn="just" eaLnBrk="1" hangingPunct="1"/>
            <a:r>
              <a:rPr lang="lt-LT" altLang="lt-LT" sz="2400" smtClean="0"/>
              <a:t>n – gyventojų skaičius.</a:t>
            </a:r>
          </a:p>
          <a:p>
            <a:pPr lvl="1" algn="just" eaLnBrk="1" hangingPunct="1"/>
            <a:r>
              <a:rPr lang="lt-LT" altLang="lt-LT" sz="2400" smtClean="0"/>
              <a:t>q – skurstančiųjų skaičius</a:t>
            </a:r>
            <a:endParaRPr lang="lt-LT" altLang="lt-LT" smtClean="0"/>
          </a:p>
          <a:p>
            <a:pPr algn="just" eaLnBrk="1" hangingPunct="1">
              <a:buFontTx/>
              <a:buNone/>
            </a:pPr>
            <a:endParaRPr lang="lt-LT" altLang="lt-LT" smtClean="0"/>
          </a:p>
          <a:p>
            <a:pPr algn="just" eaLnBrk="1" hangingPunct="1"/>
            <a:endParaRPr lang="lt-LT" altLang="lt-LT" smtClean="0"/>
          </a:p>
          <a:p>
            <a:pPr algn="just" eaLnBrk="1" hangingPunct="1"/>
            <a:endParaRPr lang="lt-LT" altLang="lt-LT" smtClean="0"/>
          </a:p>
          <a:p>
            <a:pPr algn="just" eaLnBrk="1" hangingPunct="1"/>
            <a:endParaRPr lang="lt-LT" altLang="lt-LT" b="1" smtClean="0"/>
          </a:p>
        </p:txBody>
      </p:sp>
      <p:graphicFrame>
        <p:nvGraphicFramePr>
          <p:cNvPr id="11269" name="Object 4"/>
          <p:cNvGraphicFramePr>
            <a:graphicFrameLocks noChangeAspect="1"/>
          </p:cNvGraphicFramePr>
          <p:nvPr/>
        </p:nvGraphicFramePr>
        <p:xfrm>
          <a:off x="6781800" y="4440238"/>
          <a:ext cx="1600200" cy="1122362"/>
        </p:xfrm>
        <a:graphic>
          <a:graphicData uri="http://schemas.openxmlformats.org/presentationml/2006/ole">
            <mc:AlternateContent xmlns:mc="http://schemas.openxmlformats.org/markup-compatibility/2006">
              <mc:Choice xmlns:v="urn:schemas-microsoft-com:vml" Requires="v">
                <p:oleObj spid="_x0000_s11280" name="Equation" r:id="rId3" imgW="444307" imgH="393529" progId="Equation.3">
                  <p:embed/>
                </p:oleObj>
              </mc:Choice>
              <mc:Fallback>
                <p:oleObj name="Equation" r:id="rId3" imgW="444307"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440238"/>
                        <a:ext cx="1600200" cy="11223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0" name="Text Box 5"/>
          <p:cNvSpPr txBox="1">
            <a:spLocks noChangeArrowheads="1"/>
          </p:cNvSpPr>
          <p:nvPr/>
        </p:nvSpPr>
        <p:spPr bwMode="auto">
          <a:xfrm>
            <a:off x="6477000" y="42672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2400">
              <a:latin typeface="Times New Roman" pitchFamily="18" charset="0"/>
            </a:endParaRPr>
          </a:p>
        </p:txBody>
      </p:sp>
      <p:sp>
        <p:nvSpPr>
          <p:cNvPr id="11271" name="Rectangle 6"/>
          <p:cNvSpPr>
            <a:spLocks noChangeArrowheads="1"/>
          </p:cNvSpPr>
          <p:nvPr/>
        </p:nvSpPr>
        <p:spPr bwMode="auto">
          <a:xfrm>
            <a:off x="609600" y="1752600"/>
            <a:ext cx="790733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2800"/>
              <a:t>Skurdo lygis (H)</a:t>
            </a:r>
          </a:p>
          <a:p>
            <a:pPr>
              <a:spcBef>
                <a:spcPct val="0"/>
              </a:spcBef>
              <a:buFontTx/>
              <a:buNone/>
            </a:pPr>
            <a:r>
              <a:rPr lang="lt-LT" altLang="lt-LT" sz="2800"/>
              <a:t>Tai rodiklis parodantis gyventojų</a:t>
            </a:r>
          </a:p>
          <a:p>
            <a:pPr>
              <a:spcBef>
                <a:spcPct val="0"/>
              </a:spcBef>
              <a:buFontTx/>
              <a:buNone/>
            </a:pPr>
            <a:r>
              <a:rPr lang="lt-LT" altLang="lt-LT" sz="2800"/>
              <a:t> dalį, kurių pajamos yra mažesnės už skurdo ribą</a:t>
            </a:r>
            <a:endParaRPr lang="en-US" altLang="lt-LT"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2291" name="Rectangle 2"/>
          <p:cNvSpPr>
            <a:spLocks noGrp="1" noChangeArrowheads="1"/>
          </p:cNvSpPr>
          <p:nvPr>
            <p:ph type="title"/>
          </p:nvPr>
        </p:nvSpPr>
        <p:spPr/>
        <p:txBody>
          <a:bodyPr/>
          <a:lstStyle/>
          <a:p>
            <a:pPr eaLnBrk="1" hangingPunct="1"/>
            <a:r>
              <a:rPr lang="en-US" altLang="lt-LT" sz="3200" i="1" smtClean="0"/>
              <a:t>Skurdo matai</a:t>
            </a:r>
            <a:endParaRPr lang="en-US" altLang="lt-LT" smtClean="0"/>
          </a:p>
        </p:txBody>
      </p:sp>
      <p:sp>
        <p:nvSpPr>
          <p:cNvPr id="12292" name="Rectangle 3"/>
          <p:cNvSpPr>
            <a:spLocks noGrp="1" noChangeArrowheads="1"/>
          </p:cNvSpPr>
          <p:nvPr>
            <p:ph type="body" idx="1"/>
          </p:nvPr>
        </p:nvSpPr>
        <p:spPr/>
        <p:txBody>
          <a:bodyPr/>
          <a:lstStyle/>
          <a:p>
            <a:pPr eaLnBrk="1" hangingPunct="1">
              <a:buFontTx/>
              <a:buNone/>
            </a:pPr>
            <a:r>
              <a:rPr lang="lt-LT" altLang="lt-LT" smtClean="0"/>
              <a:t>Skurdo gylis (I)   </a:t>
            </a:r>
          </a:p>
          <a:p>
            <a:pPr lvl="1" eaLnBrk="1" hangingPunct="1"/>
            <a:r>
              <a:rPr lang="lt-LT" altLang="lt-LT" sz="2400" smtClean="0"/>
              <a:t>p</a:t>
            </a:r>
            <a:r>
              <a:rPr lang="lt-LT" altLang="lt-LT" sz="2400" baseline="-25000" smtClean="0"/>
              <a:t>s </a:t>
            </a:r>
            <a:r>
              <a:rPr lang="lt-LT" altLang="lt-LT" sz="2400" smtClean="0"/>
              <a:t>–skurstančių gyventojų </a:t>
            </a:r>
          </a:p>
          <a:p>
            <a:pPr lvl="1" eaLnBrk="1" hangingPunct="1">
              <a:buFontTx/>
              <a:buNone/>
            </a:pPr>
            <a:r>
              <a:rPr lang="lt-LT" altLang="lt-LT" sz="2400" smtClean="0"/>
              <a:t>vidutinės pajamos.</a:t>
            </a:r>
          </a:p>
          <a:p>
            <a:pPr lvl="1" eaLnBrk="1" hangingPunct="1"/>
            <a:r>
              <a:rPr lang="lt-LT" altLang="lt-LT" sz="2400" smtClean="0"/>
              <a:t>z -  skurdo riba.</a:t>
            </a:r>
          </a:p>
          <a:p>
            <a:pPr eaLnBrk="1" hangingPunct="1"/>
            <a:endParaRPr lang="en-US" altLang="lt-LT" smtClean="0"/>
          </a:p>
        </p:txBody>
      </p:sp>
      <p:sp>
        <p:nvSpPr>
          <p:cNvPr id="12293" name="Text Box 4"/>
          <p:cNvSpPr txBox="1">
            <a:spLocks noChangeArrowheads="1"/>
          </p:cNvSpPr>
          <p:nvPr/>
        </p:nvSpPr>
        <p:spPr bwMode="auto">
          <a:xfrm>
            <a:off x="3184525" y="5299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lt-LT" altLang="lt-LT" sz="2400">
              <a:latin typeface="Times New Roman" pitchFamily="18" charset="0"/>
            </a:endParaRPr>
          </a:p>
        </p:txBody>
      </p:sp>
      <p:sp>
        <p:nvSpPr>
          <p:cNvPr id="12294" name="Text Box 5"/>
          <p:cNvSpPr txBox="1">
            <a:spLocks noChangeArrowheads="1"/>
          </p:cNvSpPr>
          <p:nvPr/>
        </p:nvSpPr>
        <p:spPr bwMode="auto">
          <a:xfrm>
            <a:off x="1143000" y="4027488"/>
            <a:ext cx="7086600" cy="286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lt-LT" altLang="lt-LT" sz="2400"/>
              <a:t>Skurdo gylis parodo skurdo gilumą, t.y. kokia dalimi vidutinės skurstančių gyventojų pajamos mažesnės už skurdo ribą. </a:t>
            </a:r>
          </a:p>
          <a:p>
            <a:pPr algn="just">
              <a:spcBef>
                <a:spcPct val="0"/>
              </a:spcBef>
              <a:buFontTx/>
              <a:buNone/>
            </a:pPr>
            <a:r>
              <a:rPr lang="lt-LT" altLang="lt-LT" sz="2400"/>
              <a:t>Skurdo gylio ir  skurstančių gyventojų skaičiaus sandauga parodo, kiek reikia lėšų eliminuoti skurdą šalyje.  </a:t>
            </a:r>
          </a:p>
          <a:p>
            <a:pPr>
              <a:spcBef>
                <a:spcPct val="50000"/>
              </a:spcBef>
              <a:buFontTx/>
              <a:buNone/>
            </a:pPr>
            <a:endParaRPr lang="lt-LT" altLang="lt-LT" sz="2400"/>
          </a:p>
        </p:txBody>
      </p:sp>
      <p:sp>
        <p:nvSpPr>
          <p:cNvPr id="12295" name="Text Box 6"/>
          <p:cNvSpPr txBox="1">
            <a:spLocks noChangeArrowheads="1"/>
          </p:cNvSpPr>
          <p:nvPr/>
        </p:nvSpPr>
        <p:spPr bwMode="auto">
          <a:xfrm>
            <a:off x="5943600" y="2438400"/>
            <a:ext cx="1905000" cy="9286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2800" b="1" baseline="-25000">
              <a:latin typeface="Times New Roman" pitchFamily="18" charset="0"/>
            </a:endParaRPr>
          </a:p>
          <a:p>
            <a:pPr>
              <a:spcBef>
                <a:spcPct val="50000"/>
              </a:spcBef>
              <a:buFontTx/>
              <a:buNone/>
            </a:pPr>
            <a:endParaRPr lang="en-US" altLang="lt-LT" sz="2400">
              <a:latin typeface="Times New Roman" pitchFamily="18" charset="0"/>
            </a:endParaRPr>
          </a:p>
        </p:txBody>
      </p:sp>
      <p:graphicFrame>
        <p:nvGraphicFramePr>
          <p:cNvPr id="12296" name="Object 7"/>
          <p:cNvGraphicFramePr>
            <a:graphicFrameLocks noChangeAspect="1"/>
          </p:cNvGraphicFramePr>
          <p:nvPr/>
        </p:nvGraphicFramePr>
        <p:xfrm>
          <a:off x="5943600" y="2547938"/>
          <a:ext cx="1676400" cy="804862"/>
        </p:xfrm>
        <a:graphic>
          <a:graphicData uri="http://schemas.openxmlformats.org/presentationml/2006/ole">
            <mc:AlternateContent xmlns:mc="http://schemas.openxmlformats.org/markup-compatibility/2006">
              <mc:Choice xmlns:v="urn:schemas-microsoft-com:vml" Requires="v">
                <p:oleObj spid="_x0000_s12305" name="Equation" r:id="rId3" imgW="660113" imgH="393529" progId="Equation.3">
                  <p:embed/>
                </p:oleObj>
              </mc:Choice>
              <mc:Fallback>
                <p:oleObj name="Equation" r:id="rId3" imgW="660113" imgH="393529"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547938"/>
                        <a:ext cx="1676400" cy="804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3315" name="Rectangle 2"/>
          <p:cNvSpPr>
            <a:spLocks noGrp="1" noChangeArrowheads="1"/>
          </p:cNvSpPr>
          <p:nvPr>
            <p:ph type="title"/>
          </p:nvPr>
        </p:nvSpPr>
        <p:spPr/>
        <p:txBody>
          <a:bodyPr/>
          <a:lstStyle/>
          <a:p>
            <a:pPr eaLnBrk="1" hangingPunct="1"/>
            <a:r>
              <a:rPr lang="lt-LT" altLang="lt-LT" sz="4000" smtClean="0"/>
              <a:t>2010 Daugiamatis skurdo indeksas </a:t>
            </a:r>
            <a:endParaRPr lang="en-US" altLang="lt-LT" sz="4000" smtClean="0"/>
          </a:p>
        </p:txBody>
      </p:sp>
      <p:pic>
        <p:nvPicPr>
          <p:cNvPr id="13316" name="Picture 6"/>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00013" y="1066800"/>
            <a:ext cx="9525000" cy="54102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056" name="Rectangle 2"/>
          <p:cNvSpPr>
            <a:spLocks noGrp="1" noChangeArrowheads="1"/>
          </p:cNvSpPr>
          <p:nvPr>
            <p:ph type="title"/>
          </p:nvPr>
        </p:nvSpPr>
        <p:spPr/>
        <p:txBody>
          <a:bodyPr/>
          <a:lstStyle/>
          <a:p>
            <a:pPr eaLnBrk="1" hangingPunct="1"/>
            <a:r>
              <a:rPr lang="lt-LT" altLang="lt-LT" sz="4000" smtClean="0"/>
              <a:t>daugiamatis skurdo indeksas</a:t>
            </a:r>
            <a:endParaRPr lang="en-US" altLang="lt-LT" sz="4000" smtClean="0"/>
          </a:p>
        </p:txBody>
      </p:sp>
      <p:graphicFrame>
        <p:nvGraphicFramePr>
          <p:cNvPr id="2" name="Diagram 1"/>
          <p:cNvGraphicFramePr/>
          <p:nvPr/>
        </p:nvGraphicFramePr>
        <p:xfrm>
          <a:off x="304800" y="15240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lt-LT" altLang="lt-LT" smtClean="0"/>
              <a:t>Daugiamatis skurdo indeksas DSI (MPI)</a:t>
            </a:r>
          </a:p>
        </p:txBody>
      </p:sp>
      <p:sp>
        <p:nvSpPr>
          <p:cNvPr id="14339"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 name="TextBox 1"/>
          <p:cNvSpPr txBox="1">
            <a:spLocks noRot="1" noChangeAspect="1" noMove="1" noResize="1" noEditPoints="1" noAdjustHandles="1" noChangeArrowheads="1" noChangeShapeType="1" noTextEdit="1"/>
          </p:cNvSpPr>
          <p:nvPr/>
        </p:nvSpPr>
        <p:spPr>
          <a:xfrm>
            <a:off x="3295412" y="1600200"/>
            <a:ext cx="2086131" cy="830227"/>
          </a:xfrm>
          <a:prstGeom prst="rect">
            <a:avLst/>
          </a:prstGeom>
          <a:blipFill rotWithShape="1">
            <a:blip r:embed="rId2"/>
            <a:stretch>
              <a:fillRect/>
            </a:stretch>
          </a:blipFill>
        </p:spPr>
        <p:txBody>
          <a:bodyPr/>
          <a:lstStyle/>
          <a:p>
            <a:pPr>
              <a:defRPr/>
            </a:pPr>
            <a:r>
              <a:rPr lang="lt-LT">
                <a:noFill/>
              </a:rPr>
              <a:t> </a:t>
            </a:r>
          </a:p>
        </p:txBody>
      </p:sp>
      <p:sp>
        <p:nvSpPr>
          <p:cNvPr id="14341" name="TextBox 3"/>
          <p:cNvSpPr txBox="1">
            <a:spLocks noChangeArrowheads="1"/>
          </p:cNvSpPr>
          <p:nvPr/>
        </p:nvSpPr>
        <p:spPr bwMode="auto">
          <a:xfrm>
            <a:off x="5867400" y="2514600"/>
            <a:ext cx="184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lt-LT" sz="1800"/>
          </a:p>
          <a:p>
            <a:pPr>
              <a:spcBef>
                <a:spcPct val="0"/>
              </a:spcBef>
              <a:buFontTx/>
              <a:buNone/>
            </a:pPr>
            <a:endParaRPr lang="en-US" altLang="lt-LT" sz="1800"/>
          </a:p>
          <a:p>
            <a:pPr>
              <a:spcBef>
                <a:spcPct val="0"/>
              </a:spcBef>
              <a:buFontTx/>
              <a:buNone/>
            </a:pPr>
            <a:endParaRPr lang="en-US" altLang="lt-LT" sz="1800"/>
          </a:p>
          <a:p>
            <a:pPr>
              <a:spcBef>
                <a:spcPct val="0"/>
              </a:spcBef>
              <a:buFontTx/>
              <a:buNone/>
            </a:pPr>
            <a:endParaRPr lang="en-US" altLang="lt-LT" sz="1800"/>
          </a:p>
          <a:p>
            <a:pPr>
              <a:spcBef>
                <a:spcPct val="0"/>
              </a:spcBef>
              <a:buFontTx/>
              <a:buNone/>
            </a:pPr>
            <a:endParaRPr lang="en-US" altLang="lt-LT" sz="1800"/>
          </a:p>
          <a:p>
            <a:pPr>
              <a:spcBef>
                <a:spcPct val="0"/>
              </a:spcBef>
              <a:buFontTx/>
              <a:buNone/>
            </a:pPr>
            <a:endParaRPr lang="lt-LT" altLang="lt-LT" sz="1800"/>
          </a:p>
        </p:txBody>
      </p:sp>
      <p:sp>
        <p:nvSpPr>
          <p:cNvPr id="5" name="TextBox 4"/>
          <p:cNvSpPr txBox="1">
            <a:spLocks noRot="1" noChangeAspect="1" noMove="1" noResize="1" noEditPoints="1" noAdjustHandles="1" noChangeArrowheads="1" noChangeShapeType="1" noTextEdit="1"/>
          </p:cNvSpPr>
          <p:nvPr/>
        </p:nvSpPr>
        <p:spPr>
          <a:xfrm>
            <a:off x="3295411" y="2544580"/>
            <a:ext cx="2606965" cy="1046633"/>
          </a:xfrm>
          <a:prstGeom prst="rect">
            <a:avLst/>
          </a:prstGeom>
          <a:blipFill rotWithShape="1">
            <a:blip r:embed="rId3"/>
            <a:stretch>
              <a:fillRect/>
            </a:stretch>
          </a:blipFill>
        </p:spPr>
        <p:txBody>
          <a:bodyPr/>
          <a:lstStyle/>
          <a:p>
            <a:pPr>
              <a:defRPr/>
            </a:pPr>
            <a:r>
              <a:rPr lang="lt-LT">
                <a:noFill/>
              </a:rPr>
              <a:t> </a:t>
            </a:r>
          </a:p>
        </p:txBody>
      </p:sp>
      <p:sp>
        <p:nvSpPr>
          <p:cNvPr id="14343" name="TextBox 5"/>
          <p:cNvSpPr txBox="1">
            <a:spLocks noChangeArrowheads="1"/>
          </p:cNvSpPr>
          <p:nvPr/>
        </p:nvSpPr>
        <p:spPr bwMode="auto">
          <a:xfrm>
            <a:off x="304800" y="4419600"/>
            <a:ext cx="8305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2400"/>
              <a:t>A – skurdo gylis</a:t>
            </a:r>
            <a:r>
              <a:rPr lang="en-US" altLang="lt-LT" sz="2400"/>
              <a:t> </a:t>
            </a:r>
            <a:r>
              <a:rPr lang="lt-LT" altLang="lt-LT" sz="2400"/>
              <a:t>š</a:t>
            </a:r>
            <a:r>
              <a:rPr lang="en-US" altLang="lt-LT" sz="2400"/>
              <a:t>alyje</a:t>
            </a:r>
            <a:r>
              <a:rPr lang="lt-LT" altLang="lt-LT" sz="2400"/>
              <a:t>,  kuris parodo kaip stipriai skursta   	vidutinis skurstantis namų ūkis šalyje</a:t>
            </a:r>
          </a:p>
          <a:p>
            <a:pPr>
              <a:spcBef>
                <a:spcPct val="0"/>
              </a:spcBef>
              <a:buFontTx/>
              <a:buNone/>
            </a:pPr>
            <a:r>
              <a:rPr lang="lt-LT" altLang="lt-LT" sz="2400"/>
              <a:t>c-</a:t>
            </a:r>
            <a:r>
              <a:rPr lang="en-US" altLang="lt-LT" sz="2400"/>
              <a:t> atskiro nam</a:t>
            </a:r>
            <a:r>
              <a:rPr lang="lt-LT" altLang="lt-LT" sz="2400"/>
              <a:t>ų ūkio nepritekliaus/stygiaus  lygis</a:t>
            </a:r>
          </a:p>
          <a:p>
            <a:pPr>
              <a:spcBef>
                <a:spcPct val="0"/>
              </a:spcBef>
              <a:buFontTx/>
              <a:buNone/>
            </a:pPr>
            <a:r>
              <a:rPr lang="lt-LT" altLang="lt-LT" sz="2400"/>
              <a:t>d – maksimalus</a:t>
            </a:r>
            <a:r>
              <a:rPr lang="en-US" altLang="lt-LT" sz="2400"/>
              <a:t> suminis vis</a:t>
            </a:r>
            <a:r>
              <a:rPr lang="lt-LT" altLang="lt-LT" sz="2400"/>
              <a:t>ų</a:t>
            </a:r>
            <a:r>
              <a:rPr lang="en-US" altLang="lt-LT" sz="2400"/>
              <a:t> </a:t>
            </a:r>
            <a:r>
              <a:rPr lang="lt-LT" altLang="lt-LT" sz="2400"/>
              <a:t>d</a:t>
            </a:r>
            <a:r>
              <a:rPr lang="en-US" altLang="lt-LT" sz="2400"/>
              <a:t>imensi</a:t>
            </a:r>
            <a:r>
              <a:rPr lang="lt-LT" altLang="lt-LT" sz="2400"/>
              <a:t>jų</a:t>
            </a:r>
            <a:r>
              <a:rPr lang="en-US" altLang="lt-LT" sz="2400"/>
              <a:t> </a:t>
            </a:r>
            <a:r>
              <a:rPr lang="lt-LT" altLang="lt-LT" sz="2400"/>
              <a:t> stygiaus rodiklis, kuris yra lygus </a:t>
            </a:r>
            <a:r>
              <a:rPr lang="en-US" altLang="lt-LT" sz="2400"/>
              <a:t>10</a:t>
            </a:r>
            <a:endParaRPr lang="lt-LT" altLang="lt-LT" sz="2400"/>
          </a:p>
        </p:txBody>
      </p:sp>
      <p:sp>
        <p:nvSpPr>
          <p:cNvPr id="8" name="TextBox 7"/>
          <p:cNvSpPr txBox="1">
            <a:spLocks noRot="1" noChangeAspect="1" noMove="1" noResize="1" noEditPoints="1" noAdjustHandles="1" noChangeArrowheads="1" noChangeShapeType="1" noTextEdit="1"/>
          </p:cNvSpPr>
          <p:nvPr/>
        </p:nvSpPr>
        <p:spPr>
          <a:xfrm>
            <a:off x="3124200" y="3735658"/>
            <a:ext cx="3227165" cy="523220"/>
          </a:xfrm>
          <a:prstGeom prst="rect">
            <a:avLst/>
          </a:prstGeom>
          <a:blipFill rotWithShape="1">
            <a:blip r:embed="rId4"/>
            <a:stretch>
              <a:fillRect/>
            </a:stretch>
          </a:blipFill>
        </p:spPr>
        <p:txBody>
          <a:bodyPr/>
          <a:lstStyle/>
          <a:p>
            <a:pPr>
              <a:defRPr/>
            </a:pPr>
            <a:r>
              <a:rPr lang="lt-LT">
                <a:no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5363" name="Rectangle 2"/>
          <p:cNvSpPr>
            <a:spLocks noGrp="1" noChangeArrowheads="1"/>
          </p:cNvSpPr>
          <p:nvPr>
            <p:ph type="title"/>
          </p:nvPr>
        </p:nvSpPr>
        <p:spPr>
          <a:xfrm>
            <a:off x="457200" y="274638"/>
            <a:ext cx="8229600" cy="411162"/>
          </a:xfrm>
        </p:spPr>
        <p:txBody>
          <a:bodyPr/>
          <a:lstStyle/>
          <a:p>
            <a:pPr eaLnBrk="1" hangingPunct="1"/>
            <a:r>
              <a:rPr lang="lt-LT" altLang="lt-LT" sz="2000" smtClean="0"/>
              <a:t>DSI skaičiavimo taisyklės</a:t>
            </a:r>
            <a:endParaRPr lang="en-US" altLang="lt-LT" sz="2000" smtClean="0"/>
          </a:p>
        </p:txBody>
      </p:sp>
      <p:pic>
        <p:nvPicPr>
          <p:cNvPr id="1536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52400" y="990600"/>
            <a:ext cx="8153400" cy="5867400"/>
          </a:xfrm>
          <a:solidFill>
            <a:schemeClr val="bg1"/>
          </a:solidFill>
        </p:spPr>
      </p:pic>
      <p:sp>
        <p:nvSpPr>
          <p:cNvPr id="15365" name="Text Box 5"/>
          <p:cNvSpPr txBox="1">
            <a:spLocks noChangeArrowheads="1"/>
          </p:cNvSpPr>
          <p:nvPr/>
        </p:nvSpPr>
        <p:spPr bwMode="auto">
          <a:xfrm>
            <a:off x="304800" y="1828800"/>
            <a:ext cx="1447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400" b="1"/>
              <a:t>Sveikata</a:t>
            </a:r>
            <a:endParaRPr lang="en-US" altLang="lt-LT" sz="1400" b="1"/>
          </a:p>
        </p:txBody>
      </p:sp>
      <p:sp>
        <p:nvSpPr>
          <p:cNvPr id="15366" name="Text Box 7"/>
          <p:cNvSpPr txBox="1">
            <a:spLocks noChangeArrowheads="1"/>
          </p:cNvSpPr>
          <p:nvPr/>
        </p:nvSpPr>
        <p:spPr bwMode="auto">
          <a:xfrm>
            <a:off x="457200" y="2667000"/>
            <a:ext cx="1219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400" b="1"/>
              <a:t>Mokymasis</a:t>
            </a:r>
            <a:endParaRPr lang="en-US" altLang="lt-LT" sz="1400" b="1"/>
          </a:p>
        </p:txBody>
      </p:sp>
      <p:sp>
        <p:nvSpPr>
          <p:cNvPr id="15367" name="Text Box 8"/>
          <p:cNvSpPr txBox="1">
            <a:spLocks noChangeArrowheads="1"/>
          </p:cNvSpPr>
          <p:nvPr/>
        </p:nvSpPr>
        <p:spPr bwMode="auto">
          <a:xfrm>
            <a:off x="381000" y="3581400"/>
            <a:ext cx="2057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400" b="1"/>
              <a:t>Gyvenimo salygos</a:t>
            </a:r>
            <a:endParaRPr lang="en-US" altLang="lt-LT" sz="1400" b="1"/>
          </a:p>
        </p:txBody>
      </p:sp>
      <p:sp>
        <p:nvSpPr>
          <p:cNvPr id="15368" name="Text Box 9"/>
          <p:cNvSpPr txBox="1">
            <a:spLocks noChangeArrowheads="1"/>
          </p:cNvSpPr>
          <p:nvPr/>
        </p:nvSpPr>
        <p:spPr bwMode="auto">
          <a:xfrm>
            <a:off x="381000" y="2133600"/>
            <a:ext cx="4419600" cy="5492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a:t>Bent vienas n.ū narys yra nepavalgęs</a:t>
            </a:r>
          </a:p>
          <a:p>
            <a:pPr>
              <a:spcBef>
                <a:spcPct val="50000"/>
              </a:spcBef>
              <a:buFontTx/>
              <a:buNone/>
            </a:pPr>
            <a:r>
              <a:rPr lang="lt-LT" altLang="lt-LT" sz="1200"/>
              <a:t>Bent vienas kūdikis miręs</a:t>
            </a:r>
            <a:endParaRPr lang="en-US" altLang="lt-LT" sz="1200"/>
          </a:p>
        </p:txBody>
      </p:sp>
      <p:sp>
        <p:nvSpPr>
          <p:cNvPr id="15369" name="Text Box 10"/>
          <p:cNvSpPr txBox="1">
            <a:spLocks noChangeArrowheads="1"/>
          </p:cNvSpPr>
          <p:nvPr/>
        </p:nvSpPr>
        <p:spPr bwMode="auto">
          <a:xfrm>
            <a:off x="381000" y="2971800"/>
            <a:ext cx="4419600" cy="5492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a:t>Nė vienas n.ū narys neturi 5 metų išsimokslinimo</a:t>
            </a:r>
          </a:p>
          <a:p>
            <a:pPr>
              <a:spcBef>
                <a:spcPct val="50000"/>
              </a:spcBef>
              <a:buFontTx/>
              <a:buNone/>
            </a:pPr>
            <a:r>
              <a:rPr lang="lt-LT" altLang="lt-LT" sz="1200"/>
              <a:t>Bent vienas mokyklinio amžiaus vaikas nelanko mokyklos</a:t>
            </a:r>
          </a:p>
        </p:txBody>
      </p:sp>
      <p:sp>
        <p:nvSpPr>
          <p:cNvPr id="15370" name="Text Box 11"/>
          <p:cNvSpPr txBox="1">
            <a:spLocks noChangeArrowheads="1"/>
          </p:cNvSpPr>
          <p:nvPr/>
        </p:nvSpPr>
        <p:spPr bwMode="auto">
          <a:xfrm>
            <a:off x="457200" y="3886200"/>
            <a:ext cx="4419600" cy="2006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1400"/>
              <a:t>Neturi elektros </a:t>
            </a:r>
          </a:p>
          <a:p>
            <a:pPr>
              <a:spcBef>
                <a:spcPct val="0"/>
              </a:spcBef>
              <a:buFontTx/>
              <a:buNone/>
            </a:pPr>
            <a:r>
              <a:rPr lang="lt-LT" altLang="lt-LT" sz="1400"/>
              <a:t>Neturi švaraus vandens</a:t>
            </a:r>
          </a:p>
          <a:p>
            <a:pPr>
              <a:spcBef>
                <a:spcPct val="0"/>
              </a:spcBef>
              <a:buFontTx/>
              <a:buNone/>
            </a:pPr>
            <a:r>
              <a:rPr lang="lt-LT" altLang="lt-LT" sz="1400"/>
              <a:t>Nėra tinkamo tualeto </a:t>
            </a:r>
          </a:p>
          <a:p>
            <a:pPr>
              <a:spcBef>
                <a:spcPct val="0"/>
              </a:spcBef>
              <a:buFontTx/>
              <a:buNone/>
            </a:pPr>
            <a:r>
              <a:rPr lang="lt-LT" altLang="lt-LT" sz="1400"/>
              <a:t>Nešvarios grindys</a:t>
            </a:r>
          </a:p>
          <a:p>
            <a:pPr>
              <a:spcBef>
                <a:spcPct val="0"/>
              </a:spcBef>
              <a:buFontTx/>
              <a:buNone/>
            </a:pPr>
            <a:r>
              <a:rPr lang="lt-LT" altLang="lt-LT" sz="1400"/>
              <a:t>Naudojamas “nešvarus ‘ kuras virimui (anglis, malkos, mėšlas)</a:t>
            </a:r>
          </a:p>
          <a:p>
            <a:pPr>
              <a:spcBef>
                <a:spcPct val="0"/>
              </a:spcBef>
              <a:buFontTx/>
              <a:buNone/>
            </a:pPr>
            <a:r>
              <a:rPr lang="lt-LT" altLang="lt-LT" sz="1400"/>
              <a:t>N.Ū neturi mašinos, turi bent vieną iš : dviratis, motociklas, radijas. šaldytuvas, telefonas, televizorius</a:t>
            </a:r>
          </a:p>
          <a:p>
            <a:pPr>
              <a:spcBef>
                <a:spcPct val="0"/>
              </a:spcBef>
              <a:buFontTx/>
              <a:buNone/>
            </a:pPr>
            <a:endParaRPr lang="en-US" altLang="lt-LT" sz="1400"/>
          </a:p>
        </p:txBody>
      </p:sp>
      <p:sp>
        <p:nvSpPr>
          <p:cNvPr id="15371" name="Text Box 12"/>
          <p:cNvSpPr txBox="1">
            <a:spLocks noChangeArrowheads="1"/>
          </p:cNvSpPr>
          <p:nvPr/>
        </p:nvSpPr>
        <p:spPr bwMode="auto">
          <a:xfrm>
            <a:off x="228600" y="5943600"/>
            <a:ext cx="4419600" cy="7318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a:t>Stygiaus svertinis įvertinimas (stygiaus komponentčių, padaugintų iš svorio, suma)</a:t>
            </a:r>
          </a:p>
          <a:p>
            <a:pPr>
              <a:spcBef>
                <a:spcPct val="50000"/>
              </a:spcBef>
              <a:buFontTx/>
              <a:buNone/>
            </a:pPr>
            <a:r>
              <a:rPr lang="lt-LT" altLang="lt-LT" sz="1200"/>
              <a:t>Ar namų ūkis yra skurstantis (c&gt;3)</a:t>
            </a:r>
          </a:p>
        </p:txBody>
      </p:sp>
      <p:sp>
        <p:nvSpPr>
          <p:cNvPr id="15372" name="Text Box 13"/>
          <p:cNvSpPr txBox="1">
            <a:spLocks noChangeArrowheads="1"/>
          </p:cNvSpPr>
          <p:nvPr/>
        </p:nvSpPr>
        <p:spPr bwMode="auto">
          <a:xfrm>
            <a:off x="457200" y="5638800"/>
            <a:ext cx="2057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400" b="1"/>
              <a:t>Rezultatai</a:t>
            </a:r>
            <a:endParaRPr lang="en-US" altLang="lt-LT" sz="1400" b="1"/>
          </a:p>
        </p:txBody>
      </p:sp>
      <p:sp>
        <p:nvSpPr>
          <p:cNvPr id="15373" name="Text Box 14"/>
          <p:cNvSpPr txBox="1">
            <a:spLocks noChangeArrowheads="1"/>
          </p:cNvSpPr>
          <p:nvPr/>
        </p:nvSpPr>
        <p:spPr bwMode="auto">
          <a:xfrm>
            <a:off x="457200" y="1219200"/>
            <a:ext cx="2057400" cy="5492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b="1"/>
              <a:t>Rodiklis</a:t>
            </a:r>
          </a:p>
          <a:p>
            <a:pPr>
              <a:spcBef>
                <a:spcPct val="50000"/>
              </a:spcBef>
              <a:buFontTx/>
              <a:buNone/>
            </a:pPr>
            <a:r>
              <a:rPr lang="lt-LT" altLang="lt-LT" sz="1200" b="1"/>
              <a:t>Namų ūkio dydis</a:t>
            </a:r>
            <a:endParaRPr lang="en-US" altLang="lt-LT" sz="1200" b="1"/>
          </a:p>
        </p:txBody>
      </p:sp>
      <p:sp>
        <p:nvSpPr>
          <p:cNvPr id="15374" name="Text Box 15"/>
          <p:cNvSpPr txBox="1">
            <a:spLocks noChangeArrowheads="1"/>
          </p:cNvSpPr>
          <p:nvPr/>
        </p:nvSpPr>
        <p:spPr bwMode="auto">
          <a:xfrm>
            <a:off x="5105400" y="10668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sp>
        <p:nvSpPr>
          <p:cNvPr id="15375" name="Text Box 16"/>
          <p:cNvSpPr txBox="1">
            <a:spLocks noChangeArrowheads="1"/>
          </p:cNvSpPr>
          <p:nvPr/>
        </p:nvSpPr>
        <p:spPr bwMode="auto">
          <a:xfrm>
            <a:off x="4953000" y="990600"/>
            <a:ext cx="205740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b="1"/>
              <a:t>Namų ūkio dydis</a:t>
            </a:r>
            <a:endParaRPr lang="en-US" altLang="lt-LT" sz="1200" b="1"/>
          </a:p>
        </p:txBody>
      </p:sp>
      <p:sp>
        <p:nvSpPr>
          <p:cNvPr id="15376" name="Text Box 17"/>
          <p:cNvSpPr txBox="1">
            <a:spLocks noChangeArrowheads="1"/>
          </p:cNvSpPr>
          <p:nvPr/>
        </p:nvSpPr>
        <p:spPr bwMode="auto">
          <a:xfrm>
            <a:off x="7086600" y="1295400"/>
            <a:ext cx="99060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lt-LT" altLang="lt-LT" sz="1200" b="1"/>
              <a:t>Svoris</a:t>
            </a:r>
            <a:endParaRPr lang="en-US" altLang="lt-LT" sz="12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6387" name="Rectangle 2"/>
          <p:cNvSpPr>
            <a:spLocks noGrp="1" noChangeArrowheads="1"/>
          </p:cNvSpPr>
          <p:nvPr>
            <p:ph type="title"/>
          </p:nvPr>
        </p:nvSpPr>
        <p:spPr>
          <a:xfrm>
            <a:off x="457200" y="533400"/>
            <a:ext cx="8229600" cy="1143000"/>
          </a:xfrm>
        </p:spPr>
        <p:txBody>
          <a:bodyPr/>
          <a:lstStyle/>
          <a:p>
            <a:pPr eaLnBrk="1" hangingPunct="1"/>
            <a:r>
              <a:rPr lang="lt-LT" altLang="lt-LT" sz="4000" i="1" dirty="0" smtClean="0">
                <a:solidFill>
                  <a:schemeClr val="accent2"/>
                </a:solidFill>
              </a:rPr>
              <a:t>2. Skurdas pasaulyje</a:t>
            </a:r>
            <a:r>
              <a:rPr lang="lt-LT" altLang="lt-LT" sz="3200" i="1" dirty="0" smtClean="0"/>
              <a:t/>
            </a:r>
            <a:br>
              <a:rPr lang="lt-LT" altLang="lt-LT" sz="3200" i="1" dirty="0" smtClean="0"/>
            </a:br>
            <a:r>
              <a:rPr lang="lt-LT" altLang="lt-LT" sz="3200" i="1" dirty="0" smtClean="0"/>
              <a:t>R</a:t>
            </a:r>
            <a:r>
              <a:rPr lang="lt-LT" altLang="lt-LT" sz="2800" i="1" dirty="0" smtClean="0"/>
              <a:t>eitingai pagal g</a:t>
            </a:r>
            <a:r>
              <a:rPr lang="en-US" altLang="lt-LT" sz="2800" i="1" dirty="0" err="1" smtClean="0"/>
              <a:t>alimybių</a:t>
            </a:r>
            <a:r>
              <a:rPr lang="en-US" altLang="lt-LT" sz="2800" i="1" dirty="0" smtClean="0"/>
              <a:t> </a:t>
            </a:r>
            <a:r>
              <a:rPr lang="en-US" altLang="lt-LT" sz="2800" i="1" dirty="0" err="1" smtClean="0"/>
              <a:t>skurd</a:t>
            </a:r>
            <a:r>
              <a:rPr lang="lt-LT" altLang="lt-LT" sz="2800" i="1" dirty="0" smtClean="0"/>
              <a:t>o lygį</a:t>
            </a:r>
            <a:r>
              <a:rPr lang="en-US" altLang="lt-LT" sz="3200" i="1"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7411" name="Rectangle 2"/>
          <p:cNvSpPr>
            <a:spLocks noGrp="1" noChangeArrowheads="1"/>
          </p:cNvSpPr>
          <p:nvPr>
            <p:ph type="title"/>
          </p:nvPr>
        </p:nvSpPr>
        <p:spPr/>
        <p:txBody>
          <a:bodyPr/>
          <a:lstStyle/>
          <a:p>
            <a:pPr eaLnBrk="1" hangingPunct="1"/>
            <a:r>
              <a:rPr lang="en-US" altLang="lt-LT" sz="3200" i="1" smtClean="0"/>
              <a:t>Skurdo ribos tarptautiniuose tyrimuose</a:t>
            </a:r>
            <a:endParaRPr lang="en-US" altLang="lt-LT" sz="2800" smtClean="0"/>
          </a:p>
        </p:txBody>
      </p:sp>
      <p:sp>
        <p:nvSpPr>
          <p:cNvPr id="17412" name="Rectangle 3"/>
          <p:cNvSpPr>
            <a:spLocks noGrp="1" noChangeArrowheads="1"/>
          </p:cNvSpPr>
          <p:nvPr>
            <p:ph type="body" idx="1"/>
          </p:nvPr>
        </p:nvSpPr>
        <p:spPr/>
        <p:txBody>
          <a:bodyPr/>
          <a:lstStyle/>
          <a:p>
            <a:pPr eaLnBrk="1" hangingPunct="1"/>
            <a:r>
              <a:rPr lang="en-US" altLang="lt-LT" sz="2800" b="1" dirty="0" err="1" smtClean="0"/>
              <a:t>Absoliučios</a:t>
            </a:r>
            <a:r>
              <a:rPr lang="en-US" altLang="lt-LT" sz="2800" b="1" dirty="0" smtClean="0"/>
              <a:t> </a:t>
            </a:r>
            <a:r>
              <a:rPr lang="en-US" altLang="lt-LT" sz="2800" b="1" dirty="0" err="1" smtClean="0"/>
              <a:t>skurdo</a:t>
            </a:r>
            <a:r>
              <a:rPr lang="en-US" altLang="lt-LT" sz="2800" b="1" dirty="0" smtClean="0"/>
              <a:t> </a:t>
            </a:r>
            <a:r>
              <a:rPr lang="en-US" altLang="lt-LT" sz="2800" b="1" dirty="0" err="1" smtClean="0"/>
              <a:t>ribos</a:t>
            </a:r>
            <a:r>
              <a:rPr lang="en-US" altLang="lt-LT" sz="2800" b="1" dirty="0" smtClean="0"/>
              <a:t> </a:t>
            </a:r>
            <a:endParaRPr lang="lt-LT" altLang="lt-LT" sz="2800" b="1" dirty="0" smtClean="0"/>
          </a:p>
          <a:p>
            <a:pPr eaLnBrk="1" hangingPunct="1"/>
            <a:r>
              <a:rPr lang="lt-LT" altLang="lt-LT" sz="2800" dirty="0" smtClean="0"/>
              <a:t>I</a:t>
            </a:r>
            <a:r>
              <a:rPr lang="en-US" altLang="lt-LT" sz="2800" dirty="0" err="1" smtClean="0"/>
              <a:t>šsivysčiusios</a:t>
            </a:r>
            <a:r>
              <a:rPr lang="en-US" altLang="lt-LT" sz="2800" dirty="0" smtClean="0"/>
              <a:t> </a:t>
            </a:r>
            <a:r>
              <a:rPr lang="en-US" altLang="lt-LT" sz="2800" dirty="0" err="1" smtClean="0"/>
              <a:t>šalys</a:t>
            </a:r>
            <a:r>
              <a:rPr lang="en-US" altLang="lt-LT" sz="2800" dirty="0" smtClean="0"/>
              <a:t> </a:t>
            </a:r>
            <a:r>
              <a:rPr lang="lt-LT" altLang="lt-LT" sz="2800" dirty="0" smtClean="0"/>
              <a:t>- </a:t>
            </a:r>
            <a:r>
              <a:rPr lang="en-US" altLang="lt-LT" sz="2800" dirty="0" smtClean="0"/>
              <a:t>11 $ ;    </a:t>
            </a:r>
          </a:p>
          <a:p>
            <a:pPr lvl="1" eaLnBrk="1" hangingPunct="1"/>
            <a:r>
              <a:rPr lang="en-US" altLang="lt-LT" sz="2400" dirty="0" err="1" smtClean="0"/>
              <a:t>Besivystančios</a:t>
            </a:r>
            <a:r>
              <a:rPr lang="lt-LT" altLang="lt-LT" sz="2400" dirty="0" smtClean="0"/>
              <a:t> šalys - </a:t>
            </a:r>
            <a:r>
              <a:rPr lang="en-US" altLang="lt-LT" sz="2400" dirty="0" smtClean="0"/>
              <a:t>4 $ per </a:t>
            </a:r>
            <a:r>
              <a:rPr lang="en-US" altLang="lt-LT" sz="2400" dirty="0" err="1" smtClean="0"/>
              <a:t>dieną</a:t>
            </a:r>
            <a:endParaRPr lang="lt-LT" altLang="lt-LT" sz="2400" dirty="0" smtClean="0"/>
          </a:p>
          <a:p>
            <a:pPr lvl="1" eaLnBrk="1" hangingPunct="1"/>
            <a:r>
              <a:rPr lang="lt-LT" altLang="lt-LT" sz="2400" dirty="0" smtClean="0"/>
              <a:t>S</a:t>
            </a:r>
            <a:r>
              <a:rPr lang="en-US" altLang="lt-LT" sz="2400" dirty="0" err="1" smtClean="0"/>
              <a:t>ilpnai</a:t>
            </a:r>
            <a:r>
              <a:rPr lang="en-US" altLang="lt-LT" sz="2400" dirty="0" smtClean="0"/>
              <a:t> </a:t>
            </a:r>
            <a:r>
              <a:rPr lang="en-US" altLang="lt-LT" sz="2400" dirty="0" err="1" smtClean="0"/>
              <a:t>išsivysčiusios</a:t>
            </a:r>
            <a:r>
              <a:rPr lang="en-US" altLang="lt-LT" sz="2400" dirty="0" smtClean="0"/>
              <a:t> </a:t>
            </a:r>
            <a:r>
              <a:rPr lang="en-US" altLang="lt-LT" sz="2400" dirty="0" err="1" smtClean="0"/>
              <a:t>šalys</a:t>
            </a:r>
            <a:r>
              <a:rPr lang="lt-LT" altLang="lt-LT" sz="2400" dirty="0" smtClean="0"/>
              <a:t> </a:t>
            </a:r>
            <a:r>
              <a:rPr lang="en-US" altLang="lt-LT" sz="2400" dirty="0" smtClean="0"/>
              <a:t>2 $</a:t>
            </a:r>
            <a:r>
              <a:rPr lang="lt-LT" altLang="lt-LT" sz="2400" dirty="0" smtClean="0"/>
              <a:t> arba </a:t>
            </a:r>
            <a:r>
              <a:rPr lang="en-US" altLang="lt-LT" sz="2400" dirty="0" smtClean="0"/>
              <a:t>1</a:t>
            </a:r>
            <a:r>
              <a:rPr lang="lt-LT" altLang="lt-LT" sz="2400" dirty="0" smtClean="0"/>
              <a:t>.25</a:t>
            </a:r>
            <a:r>
              <a:rPr lang="en-US" altLang="lt-LT" sz="2400" dirty="0" smtClean="0"/>
              <a:t>$   per </a:t>
            </a:r>
            <a:r>
              <a:rPr lang="en-US" altLang="lt-LT" sz="2400" dirty="0" err="1" smtClean="0"/>
              <a:t>dieną</a:t>
            </a:r>
            <a:endParaRPr lang="en-US" altLang="lt-LT" sz="2400" dirty="0" smtClean="0"/>
          </a:p>
          <a:p>
            <a:pPr eaLnBrk="1" hangingPunct="1"/>
            <a:r>
              <a:rPr lang="en-US" altLang="lt-LT" sz="2800" b="1" dirty="0" err="1" smtClean="0"/>
              <a:t>Santykinės</a:t>
            </a:r>
            <a:r>
              <a:rPr lang="en-US" altLang="lt-LT" sz="2800" b="1" dirty="0" smtClean="0"/>
              <a:t> </a:t>
            </a:r>
            <a:r>
              <a:rPr lang="en-US" altLang="lt-LT" sz="2800" b="1" dirty="0" err="1" smtClean="0"/>
              <a:t>skurdo</a:t>
            </a:r>
            <a:r>
              <a:rPr lang="en-US" altLang="lt-LT" sz="2800" b="1" dirty="0" smtClean="0"/>
              <a:t> </a:t>
            </a:r>
            <a:r>
              <a:rPr lang="en-US" altLang="lt-LT" sz="2800" b="1" dirty="0" err="1" smtClean="0"/>
              <a:t>ribos</a:t>
            </a:r>
            <a:endParaRPr lang="en-US" altLang="lt-LT" sz="2800" b="1" dirty="0" smtClean="0"/>
          </a:p>
          <a:p>
            <a:pPr lvl="1" eaLnBrk="1" hangingPunct="1"/>
            <a:r>
              <a:rPr lang="lt-LT" altLang="lt-LT" dirty="0" smtClean="0"/>
              <a:t>Skurdo rizikos riba:</a:t>
            </a:r>
          </a:p>
          <a:p>
            <a:pPr lvl="1" eaLnBrk="1" hangingPunct="1"/>
            <a:r>
              <a:rPr lang="lt-LT" altLang="lt-LT" dirty="0" smtClean="0"/>
              <a:t>Pajamos lygios arba mažesnės už šalies </a:t>
            </a:r>
            <a:r>
              <a:rPr lang="en-US" altLang="lt-LT" sz="2400" dirty="0" smtClean="0"/>
              <a:t>50% </a:t>
            </a:r>
            <a:r>
              <a:rPr lang="lt-LT" altLang="lt-LT" sz="2400" dirty="0" smtClean="0"/>
              <a:t>vidutinių arba 60</a:t>
            </a:r>
            <a:r>
              <a:rPr lang="en-US" altLang="lt-LT" sz="2400" dirty="0" smtClean="0"/>
              <a:t>%</a:t>
            </a:r>
            <a:r>
              <a:rPr lang="lt-LT" altLang="lt-LT" sz="2400" dirty="0" smtClean="0"/>
              <a:t> </a:t>
            </a:r>
            <a:r>
              <a:rPr lang="en-US" altLang="lt-LT" sz="2400" dirty="0" err="1" smtClean="0"/>
              <a:t>medianinių</a:t>
            </a:r>
            <a:r>
              <a:rPr lang="en-US" altLang="lt-LT" sz="2400" dirty="0" smtClean="0"/>
              <a:t> </a:t>
            </a:r>
            <a:r>
              <a:rPr lang="en-US" altLang="lt-LT" sz="2400" dirty="0" err="1" smtClean="0"/>
              <a:t>pajamų</a:t>
            </a:r>
            <a:r>
              <a:rPr lang="lt-LT" altLang="lt-LT" sz="2400" dirty="0" smtClean="0"/>
              <a:t>.</a:t>
            </a:r>
            <a:endParaRPr lang="en-US" altLang="lt-LT"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lt-LT" altLang="lt-LT" sz="4000" smtClean="0"/>
              <a:t>Absoliutaus skurdo pokyčiai pasaulyje</a:t>
            </a:r>
            <a:br>
              <a:rPr lang="lt-LT" altLang="lt-LT" sz="4000" smtClean="0"/>
            </a:br>
            <a:r>
              <a:rPr lang="lt-LT" altLang="lt-LT" sz="1800" smtClean="0"/>
              <a:t>Duomenys ir įžvalgos auditorijoje</a:t>
            </a:r>
            <a:endParaRPr lang="en-US" altLang="lt-LT" sz="1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9459" name="Rectangle 2"/>
          <p:cNvSpPr>
            <a:spLocks noGrp="1" noChangeArrowheads="1"/>
          </p:cNvSpPr>
          <p:nvPr>
            <p:ph type="title"/>
          </p:nvPr>
        </p:nvSpPr>
        <p:spPr/>
        <p:txBody>
          <a:bodyPr/>
          <a:lstStyle/>
          <a:p>
            <a:pPr eaLnBrk="1" hangingPunct="1"/>
            <a:r>
              <a:rPr lang="lt-LT" altLang="lt-LT" sz="4000" i="1" smtClean="0">
                <a:solidFill>
                  <a:schemeClr val="accent2"/>
                </a:solidFill>
              </a:rPr>
              <a:t>3 Skurdas Lietuvoje</a:t>
            </a:r>
            <a:endParaRPr lang="en-US" altLang="lt-LT" sz="4000" i="1" smtClean="0">
              <a:solidFill>
                <a:schemeClr val="accent2"/>
              </a:solidFill>
            </a:endParaRPr>
          </a:p>
        </p:txBody>
      </p:sp>
      <p:sp>
        <p:nvSpPr>
          <p:cNvPr id="19460" name="Rectangle 3"/>
          <p:cNvSpPr>
            <a:spLocks noGrp="1" noChangeArrowheads="1"/>
          </p:cNvSpPr>
          <p:nvPr>
            <p:ph type="body" idx="1"/>
          </p:nvPr>
        </p:nvSpPr>
        <p:spPr/>
        <p:txBody>
          <a:bodyPr/>
          <a:lstStyle/>
          <a:p>
            <a:pPr eaLnBrk="1" hangingPunct="1"/>
            <a:r>
              <a:rPr lang="lt-LT" altLang="lt-LT" smtClean="0"/>
              <a:t>Padėtis</a:t>
            </a:r>
          </a:p>
          <a:p>
            <a:pPr eaLnBrk="1" hangingPunct="1"/>
            <a:r>
              <a:rPr lang="lt-LT" altLang="lt-LT" smtClean="0"/>
              <a:t>Priemonės </a:t>
            </a:r>
            <a:endParaRPr lang="en-US" altLang="lt-L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SDG</a:t>
            </a:r>
            <a:r>
              <a:rPr lang="lt-LT" dirty="0" smtClean="0"/>
              <a:t> (</a:t>
            </a:r>
            <a:r>
              <a:rPr lang="lt-LT" dirty="0" err="1" smtClean="0"/>
              <a:t>TVT</a:t>
            </a:r>
            <a:r>
              <a:rPr lang="lt-LT" dirty="0" smtClean="0"/>
              <a:t>) iki 2030m.</a:t>
            </a:r>
            <a:endParaRPr lang="en-US" dirty="0"/>
          </a:p>
        </p:txBody>
      </p:sp>
      <p:sp>
        <p:nvSpPr>
          <p:cNvPr id="4" name="Date Placeholder 3"/>
          <p:cNvSpPr>
            <a:spLocks noGrp="1"/>
          </p:cNvSpPr>
          <p:nvPr>
            <p:ph type="dt" sz="half" idx="10"/>
          </p:nvPr>
        </p:nvSpPr>
        <p:spPr/>
        <p:txBody>
          <a:bodyPr/>
          <a:lstStyle/>
          <a:p>
            <a:pPr>
              <a:defRPr/>
            </a:pPr>
            <a:r>
              <a:rPr lang="en-US" smtClean="0"/>
              <a:t>VU EF V.Karpuškienė</a:t>
            </a:r>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001000" cy="5486400"/>
          </a:xfrm>
          <a:prstGeom prst="rect">
            <a:avLst/>
          </a:prstGeom>
          <a:noFill/>
          <a:ln>
            <a:noFill/>
          </a:ln>
        </p:spPr>
      </p:pic>
    </p:spTree>
    <p:extLst>
      <p:ext uri="{BB962C8B-B14F-4D97-AF65-F5344CB8AC3E}">
        <p14:creationId xmlns:p14="http://schemas.microsoft.com/office/powerpoint/2010/main" val="1743119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lt-LT" smtClean="0"/>
              <a:t>Lietuvos skurdo riba</a:t>
            </a:r>
            <a:endParaRPr lang="lt-LT" altLang="lt-LT" smtClean="0"/>
          </a:p>
        </p:txBody>
      </p:sp>
      <p:sp>
        <p:nvSpPr>
          <p:cNvPr id="19459" name="Content Placeholder 2"/>
          <p:cNvSpPr>
            <a:spLocks noGrp="1"/>
          </p:cNvSpPr>
          <p:nvPr>
            <p:ph idx="1"/>
          </p:nvPr>
        </p:nvSpPr>
        <p:spPr/>
        <p:txBody>
          <a:bodyPr/>
          <a:lstStyle/>
          <a:p>
            <a:pPr>
              <a:defRPr/>
            </a:pPr>
            <a:r>
              <a:rPr lang="en-US" sz="2400" b="1" dirty="0" err="1" smtClean="0"/>
              <a:t>Namų</a:t>
            </a:r>
            <a:r>
              <a:rPr lang="en-US" sz="2400" b="1" dirty="0" smtClean="0"/>
              <a:t> </a:t>
            </a:r>
            <a:r>
              <a:rPr lang="en-US" sz="2400" b="1" dirty="0" err="1" smtClean="0"/>
              <a:t>ūkis</a:t>
            </a:r>
            <a:r>
              <a:rPr lang="en-US" sz="2400" dirty="0" smtClean="0"/>
              <a:t> – </a:t>
            </a:r>
            <a:r>
              <a:rPr lang="en-US" sz="2400" dirty="0" err="1" smtClean="0"/>
              <a:t>atskirai</a:t>
            </a:r>
            <a:r>
              <a:rPr lang="en-US" sz="2400" dirty="0" smtClean="0"/>
              <a:t> </a:t>
            </a:r>
            <a:r>
              <a:rPr lang="en-US" sz="2400" dirty="0" err="1" smtClean="0"/>
              <a:t>gyvenantis</a:t>
            </a:r>
            <a:r>
              <a:rPr lang="en-US" sz="2400" dirty="0" smtClean="0"/>
              <a:t> </a:t>
            </a:r>
            <a:r>
              <a:rPr lang="en-US" sz="2400" dirty="0" err="1" smtClean="0"/>
              <a:t>vienas</a:t>
            </a:r>
            <a:r>
              <a:rPr lang="en-US" sz="2400" dirty="0" smtClean="0"/>
              <a:t> </a:t>
            </a:r>
            <a:r>
              <a:rPr lang="en-US" sz="2400" dirty="0" err="1" smtClean="0"/>
              <a:t>asmuo</a:t>
            </a:r>
            <a:r>
              <a:rPr lang="en-US" sz="2400" dirty="0" smtClean="0"/>
              <a:t> </a:t>
            </a:r>
            <a:r>
              <a:rPr lang="en-US" sz="2400" dirty="0" err="1" smtClean="0"/>
              <a:t>arba</a:t>
            </a:r>
            <a:r>
              <a:rPr lang="en-US" sz="2400" dirty="0" smtClean="0"/>
              <a:t> </a:t>
            </a:r>
            <a:r>
              <a:rPr lang="en-US" sz="2400" dirty="0" err="1" smtClean="0"/>
              <a:t>grupė</a:t>
            </a:r>
            <a:r>
              <a:rPr lang="en-US" sz="2400" dirty="0" smtClean="0"/>
              <a:t> </a:t>
            </a:r>
            <a:r>
              <a:rPr lang="en-US" sz="2400" dirty="0" err="1" smtClean="0"/>
              <a:t>viename</a:t>
            </a:r>
            <a:r>
              <a:rPr lang="en-US" sz="2400" dirty="0" smtClean="0"/>
              <a:t> </a:t>
            </a:r>
            <a:r>
              <a:rPr lang="en-US" sz="2400" dirty="0" err="1" smtClean="0"/>
              <a:t>būste</a:t>
            </a:r>
            <a:r>
              <a:rPr lang="en-US" sz="2400" dirty="0" smtClean="0"/>
              <a:t> </a:t>
            </a:r>
            <a:r>
              <a:rPr lang="en-US" sz="2400" dirty="0" err="1" smtClean="0"/>
              <a:t>gyvenančių</a:t>
            </a:r>
            <a:r>
              <a:rPr lang="en-US" sz="2400" dirty="0" smtClean="0"/>
              <a:t> </a:t>
            </a:r>
            <a:r>
              <a:rPr lang="en-US" sz="2400" dirty="0" err="1" smtClean="0"/>
              <a:t>asmenų</a:t>
            </a:r>
            <a:r>
              <a:rPr lang="en-US" sz="2400" dirty="0" smtClean="0"/>
              <a:t>, </a:t>
            </a:r>
            <a:r>
              <a:rPr lang="en-US" sz="2400" dirty="0" err="1" smtClean="0"/>
              <a:t>kurie</a:t>
            </a:r>
            <a:r>
              <a:rPr lang="en-US" sz="2400" dirty="0" smtClean="0"/>
              <a:t> </a:t>
            </a:r>
            <a:r>
              <a:rPr lang="en-US" sz="2400" dirty="0" err="1" smtClean="0"/>
              <a:t>bendrai</a:t>
            </a:r>
            <a:r>
              <a:rPr lang="lt-LT" sz="2400" dirty="0"/>
              <a:t> </a:t>
            </a:r>
            <a:r>
              <a:rPr lang="en-US" sz="2400" dirty="0" err="1" smtClean="0"/>
              <a:t>dalijasi</a:t>
            </a:r>
            <a:r>
              <a:rPr lang="en-US" sz="2400" dirty="0" smtClean="0"/>
              <a:t> </a:t>
            </a:r>
            <a:r>
              <a:rPr lang="en-US" sz="2400" dirty="0" err="1" smtClean="0"/>
              <a:t>išlaidas</a:t>
            </a:r>
            <a:r>
              <a:rPr lang="en-US" sz="2400" dirty="0" smtClean="0"/>
              <a:t> </a:t>
            </a:r>
            <a:r>
              <a:rPr lang="en-US" sz="2400" dirty="0" err="1" smtClean="0"/>
              <a:t>ir</a:t>
            </a:r>
            <a:r>
              <a:rPr lang="en-US" sz="2400" dirty="0" smtClean="0"/>
              <a:t> </a:t>
            </a:r>
            <a:r>
              <a:rPr lang="en-US" sz="2400" dirty="0" err="1" smtClean="0"/>
              <a:t>apsirūpina</a:t>
            </a:r>
            <a:r>
              <a:rPr lang="en-US" sz="2400" dirty="0" smtClean="0"/>
              <a:t> </a:t>
            </a:r>
            <a:r>
              <a:rPr lang="en-US" sz="2400" dirty="0" err="1" smtClean="0"/>
              <a:t>gyven</a:t>
            </a:r>
            <a:r>
              <a:rPr lang="lt-LT" sz="2400" dirty="0" err="1" smtClean="0"/>
              <a:t>imui</a:t>
            </a:r>
            <a:r>
              <a:rPr lang="lt-LT" sz="2400" dirty="0" smtClean="0"/>
              <a:t> </a:t>
            </a:r>
            <a:r>
              <a:rPr lang="en-US" sz="2400" dirty="0" err="1" smtClean="0"/>
              <a:t>būtinomis</a:t>
            </a:r>
            <a:r>
              <a:rPr lang="en-US" sz="2400" dirty="0" smtClean="0"/>
              <a:t> </a:t>
            </a:r>
            <a:r>
              <a:rPr lang="en-US" sz="2400" dirty="0" err="1" smtClean="0"/>
              <a:t>priemonėmis</a:t>
            </a:r>
            <a:r>
              <a:rPr lang="en-US" sz="2400" dirty="0" smtClean="0"/>
              <a:t>.</a:t>
            </a:r>
            <a:endParaRPr lang="lt-LT" sz="2400" dirty="0" smtClean="0"/>
          </a:p>
          <a:p>
            <a:pPr>
              <a:defRPr/>
            </a:pPr>
            <a:r>
              <a:rPr lang="en-US" sz="2400" b="1" dirty="0" err="1" smtClean="0"/>
              <a:t>Namų</a:t>
            </a:r>
            <a:r>
              <a:rPr lang="en-US" sz="2400" b="1" dirty="0" smtClean="0"/>
              <a:t> </a:t>
            </a:r>
            <a:r>
              <a:rPr lang="en-US" sz="2400" b="1" dirty="0" err="1" smtClean="0"/>
              <a:t>ūkio</a:t>
            </a:r>
            <a:r>
              <a:rPr lang="en-US" sz="2400" b="1" dirty="0" smtClean="0"/>
              <a:t> </a:t>
            </a:r>
            <a:r>
              <a:rPr lang="en-US" sz="2400" b="1" dirty="0" err="1" smtClean="0"/>
              <a:t>disponuojamosios</a:t>
            </a:r>
            <a:r>
              <a:rPr lang="en-US" sz="2400" b="1" dirty="0" smtClean="0"/>
              <a:t> </a:t>
            </a:r>
            <a:r>
              <a:rPr lang="en-US" sz="2400" b="1" dirty="0" err="1" smtClean="0"/>
              <a:t>pajamos</a:t>
            </a:r>
            <a:r>
              <a:rPr lang="en-US" sz="2400" b="1" dirty="0" smtClean="0"/>
              <a:t> </a:t>
            </a:r>
            <a:r>
              <a:rPr lang="en-US" sz="2400" dirty="0" smtClean="0"/>
              <a:t>– </a:t>
            </a:r>
            <a:r>
              <a:rPr lang="en-US" sz="2400" dirty="0" err="1" smtClean="0"/>
              <a:t>bendrosios</a:t>
            </a:r>
            <a:r>
              <a:rPr lang="en-US" sz="2400" dirty="0" smtClean="0"/>
              <a:t> </a:t>
            </a:r>
            <a:r>
              <a:rPr lang="en-US" sz="2400" dirty="0" err="1" smtClean="0"/>
              <a:t>pajamos</a:t>
            </a:r>
            <a:r>
              <a:rPr lang="en-US" sz="2400" dirty="0" smtClean="0"/>
              <a:t> </a:t>
            </a:r>
            <a:r>
              <a:rPr lang="en-US" sz="2400" dirty="0" err="1" smtClean="0"/>
              <a:t>atskaičius</a:t>
            </a:r>
            <a:r>
              <a:rPr lang="en-US" sz="2400" dirty="0" smtClean="0"/>
              <a:t> </a:t>
            </a:r>
            <a:r>
              <a:rPr lang="en-US" sz="2400" dirty="0" err="1" smtClean="0"/>
              <a:t>pajamų</a:t>
            </a:r>
            <a:r>
              <a:rPr lang="en-US" sz="2400" dirty="0" smtClean="0"/>
              <a:t> </a:t>
            </a:r>
            <a:r>
              <a:rPr lang="en-US" sz="2400" dirty="0" err="1" smtClean="0"/>
              <a:t>mokestį</a:t>
            </a:r>
            <a:r>
              <a:rPr lang="en-US" sz="2400" dirty="0" smtClean="0"/>
              <a:t>, </a:t>
            </a:r>
            <a:r>
              <a:rPr lang="en-US" sz="2400" dirty="0" err="1" smtClean="0"/>
              <a:t>nuolatinius</a:t>
            </a:r>
            <a:r>
              <a:rPr lang="en-US" sz="2400" dirty="0" smtClean="0"/>
              <a:t> </a:t>
            </a:r>
            <a:r>
              <a:rPr lang="en-US" sz="2400" dirty="0" err="1" smtClean="0"/>
              <a:t>turto</a:t>
            </a:r>
            <a:r>
              <a:rPr lang="en-US" sz="2400" dirty="0" smtClean="0"/>
              <a:t> </a:t>
            </a:r>
            <a:r>
              <a:rPr lang="en-US" sz="2400" dirty="0" err="1" smtClean="0"/>
              <a:t>mokesčius</a:t>
            </a:r>
            <a:r>
              <a:rPr lang="en-US" sz="2400" dirty="0" smtClean="0"/>
              <a:t>, </a:t>
            </a:r>
            <a:r>
              <a:rPr lang="en-US" sz="2400" dirty="0" err="1" smtClean="0"/>
              <a:t>darbuotojų</a:t>
            </a:r>
            <a:r>
              <a:rPr lang="en-US" sz="2400" dirty="0" smtClean="0"/>
              <a:t>, </a:t>
            </a:r>
            <a:r>
              <a:rPr lang="en-US" sz="2400" dirty="0" err="1" smtClean="0"/>
              <a:t>savarankiškai</a:t>
            </a:r>
            <a:r>
              <a:rPr lang="en-US" sz="2400" dirty="0" smtClean="0"/>
              <a:t> </a:t>
            </a:r>
            <a:r>
              <a:rPr lang="en-US" sz="2400" dirty="0" err="1" smtClean="0"/>
              <a:t>dirbančių</a:t>
            </a:r>
            <a:r>
              <a:rPr lang="en-US" sz="2400" dirty="0" smtClean="0"/>
              <a:t> </a:t>
            </a:r>
            <a:r>
              <a:rPr lang="en-US" sz="2400" dirty="0" err="1" smtClean="0"/>
              <a:t>asmenų</a:t>
            </a:r>
            <a:r>
              <a:rPr lang="en-US" sz="2400" dirty="0" smtClean="0"/>
              <a:t> </a:t>
            </a:r>
            <a:r>
              <a:rPr lang="en-US" sz="2400" dirty="0" err="1" smtClean="0"/>
              <a:t>ir</a:t>
            </a:r>
            <a:r>
              <a:rPr lang="en-US" sz="2400" dirty="0" smtClean="0"/>
              <a:t> </a:t>
            </a:r>
            <a:r>
              <a:rPr lang="en-US" sz="2400" dirty="0" err="1" smtClean="0"/>
              <a:t>bedarbių</a:t>
            </a:r>
            <a:r>
              <a:rPr lang="en-US" sz="2400" dirty="0" smtClean="0"/>
              <a:t> (</a:t>
            </a:r>
            <a:r>
              <a:rPr lang="en-US" sz="2400" dirty="0" err="1" smtClean="0"/>
              <a:t>jei</a:t>
            </a:r>
            <a:r>
              <a:rPr lang="en-US" sz="2400" dirty="0" smtClean="0"/>
              <a:t> </a:t>
            </a:r>
            <a:r>
              <a:rPr lang="en-US" sz="2400" dirty="0" err="1" smtClean="0"/>
              <a:t>taikoma</a:t>
            </a:r>
            <a:r>
              <a:rPr lang="en-US" sz="2400" dirty="0" smtClean="0"/>
              <a:t>) </a:t>
            </a:r>
            <a:r>
              <a:rPr lang="en-US" sz="2400" dirty="0" err="1" smtClean="0"/>
              <a:t>privalomojo</a:t>
            </a:r>
            <a:r>
              <a:rPr lang="en-US" sz="2400" dirty="0" smtClean="0"/>
              <a:t> </a:t>
            </a:r>
            <a:r>
              <a:rPr lang="en-US" sz="2400" dirty="0" err="1" smtClean="0"/>
              <a:t>socialinio</a:t>
            </a:r>
            <a:r>
              <a:rPr lang="en-US" sz="2400" dirty="0" smtClean="0"/>
              <a:t> </a:t>
            </a:r>
            <a:r>
              <a:rPr lang="en-US" sz="2400" dirty="0" err="1" smtClean="0"/>
              <a:t>draudimo</a:t>
            </a:r>
            <a:r>
              <a:rPr lang="en-US" sz="2400" dirty="0" smtClean="0"/>
              <a:t> </a:t>
            </a:r>
            <a:r>
              <a:rPr lang="en-US" sz="2400" dirty="0" err="1" smtClean="0"/>
              <a:t>įmokas</a:t>
            </a:r>
            <a:r>
              <a:rPr lang="en-US" sz="2400" dirty="0" smtClean="0"/>
              <a:t> </a:t>
            </a:r>
            <a:r>
              <a:rPr lang="en-US" sz="2400" dirty="0" err="1" smtClean="0"/>
              <a:t>ir</a:t>
            </a:r>
            <a:r>
              <a:rPr lang="en-US" sz="2400" dirty="0" smtClean="0"/>
              <a:t> </a:t>
            </a:r>
            <a:r>
              <a:rPr lang="en-US" sz="2400" dirty="0" err="1" smtClean="0"/>
              <a:t>reguliarius</a:t>
            </a:r>
            <a:r>
              <a:rPr lang="en-US" sz="2400" dirty="0" smtClean="0"/>
              <a:t> </a:t>
            </a:r>
            <a:r>
              <a:rPr lang="en-US" sz="2400" dirty="0" err="1" smtClean="0"/>
              <a:t>pervedimus</a:t>
            </a:r>
            <a:r>
              <a:rPr lang="en-US" sz="2400" dirty="0" smtClean="0"/>
              <a:t> </a:t>
            </a:r>
            <a:r>
              <a:rPr lang="en-US" sz="2400" dirty="0" err="1" smtClean="0"/>
              <a:t>kitiems</a:t>
            </a:r>
            <a:r>
              <a:rPr lang="en-US" sz="2400" dirty="0" smtClean="0"/>
              <a:t> </a:t>
            </a:r>
            <a:r>
              <a:rPr lang="en-US" sz="2400" dirty="0" err="1" smtClean="0"/>
              <a:t>namų</a:t>
            </a:r>
            <a:r>
              <a:rPr lang="en-US" sz="2400" dirty="0" smtClean="0"/>
              <a:t> </a:t>
            </a:r>
            <a:r>
              <a:rPr lang="en-US" sz="2400" dirty="0" err="1" smtClean="0"/>
              <a:t>ūkiams</a:t>
            </a:r>
            <a:r>
              <a:rPr lang="en-US" sz="2400" dirty="0" smtClean="0"/>
              <a:t>.</a:t>
            </a:r>
            <a:endParaRPr lang="lt-LT" sz="2400" dirty="0" smtClean="0"/>
          </a:p>
          <a:p>
            <a:pPr marL="0" indent="0">
              <a:buFontTx/>
              <a:buNone/>
              <a:defRPr/>
            </a:pPr>
            <a:r>
              <a:rPr lang="en-US" dirty="0" smtClean="0"/>
              <a:t> </a:t>
            </a:r>
            <a:endParaRPr lang="lt-LT" dirty="0" smtClean="0"/>
          </a:p>
          <a:p>
            <a:pPr>
              <a:defRPr/>
            </a:pPr>
            <a:endParaRPr lang="lt-LT" dirty="0" smtClean="0"/>
          </a:p>
        </p:txBody>
      </p:sp>
      <p:sp>
        <p:nvSpPr>
          <p:cNvPr id="2048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lt-LT" altLang="lt-LT" smtClean="0"/>
              <a:t>Sąvokos </a:t>
            </a:r>
          </a:p>
        </p:txBody>
      </p:sp>
      <p:sp>
        <p:nvSpPr>
          <p:cNvPr id="21507" name="Content Placeholder 2"/>
          <p:cNvSpPr>
            <a:spLocks noGrp="1"/>
          </p:cNvSpPr>
          <p:nvPr>
            <p:ph idx="1"/>
          </p:nvPr>
        </p:nvSpPr>
        <p:spPr>
          <a:xfrm>
            <a:off x="0" y="1646238"/>
            <a:ext cx="9144000" cy="4525962"/>
          </a:xfrm>
        </p:spPr>
        <p:txBody>
          <a:bodyPr/>
          <a:lstStyle/>
          <a:p>
            <a:r>
              <a:rPr lang="lt-LT" altLang="lt-LT" b="1" smtClean="0"/>
              <a:t>Ekvivalentinės skalės:</a:t>
            </a:r>
            <a:endParaRPr lang="en-US" altLang="lt-LT" b="1" smtClean="0"/>
          </a:p>
          <a:p>
            <a:pPr lvl="2"/>
            <a:r>
              <a:rPr lang="lt-LT" altLang="lt-LT" b="1" smtClean="0"/>
              <a:t> (</a:t>
            </a:r>
            <a:r>
              <a:rPr lang="en-US" altLang="lt-LT" b="1" smtClean="0"/>
              <a:t>1;  0.5;   0.3)</a:t>
            </a:r>
            <a:endParaRPr lang="lt-LT" altLang="lt-LT" b="1" smtClean="0"/>
          </a:p>
          <a:p>
            <a:endParaRPr lang="lt-LT" altLang="lt-LT" b="1" smtClean="0"/>
          </a:p>
          <a:p>
            <a:r>
              <a:rPr lang="en-US" altLang="lt-LT" b="1" smtClean="0"/>
              <a:t>Ekvivalentin</a:t>
            </a:r>
            <a:r>
              <a:rPr lang="lt-LT" altLang="lt-LT" b="1" smtClean="0"/>
              <a:t>ė</a:t>
            </a:r>
            <a:r>
              <a:rPr lang="en-US" altLang="lt-LT" b="1" smtClean="0"/>
              <a:t>s disponuojamosios pajamos sąlyginiam asmeniui</a:t>
            </a:r>
            <a:r>
              <a:rPr lang="en-US" altLang="lt-LT" smtClean="0"/>
              <a:t> apskaičiuojamos disponuojamąsias namų ūkio pajamas dalijant iš namų ūkio ekvivalentinio dydžio. </a:t>
            </a:r>
            <a:endParaRPr lang="lt-LT" altLang="lt-LT" smtClean="0"/>
          </a:p>
        </p:txBody>
      </p:sp>
      <p:sp>
        <p:nvSpPr>
          <p:cNvPr id="21508"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lt-LT" altLang="lt-LT" dirty="0" smtClean="0"/>
              <a:t/>
            </a:r>
            <a:br>
              <a:rPr lang="lt-LT" altLang="lt-LT" dirty="0" smtClean="0"/>
            </a:br>
            <a:r>
              <a:rPr lang="en-US" altLang="lt-LT" sz="3200" dirty="0" err="1" smtClean="0"/>
              <a:t>Skurdo</a:t>
            </a:r>
            <a:r>
              <a:rPr lang="en-US" altLang="lt-LT" sz="3200" dirty="0" smtClean="0"/>
              <a:t> </a:t>
            </a:r>
            <a:r>
              <a:rPr lang="en-US" altLang="lt-LT" sz="3200" dirty="0" err="1" smtClean="0"/>
              <a:t>rizikos</a:t>
            </a:r>
            <a:r>
              <a:rPr lang="en-US" altLang="lt-LT" sz="3200" dirty="0" smtClean="0"/>
              <a:t> </a:t>
            </a:r>
            <a:r>
              <a:rPr lang="en-US" altLang="lt-LT" sz="3200" dirty="0" err="1" smtClean="0"/>
              <a:t>riba</a:t>
            </a:r>
            <a:r>
              <a:rPr lang="en-US" altLang="lt-LT" sz="3200" dirty="0" smtClean="0"/>
              <a:t/>
            </a:r>
            <a:br>
              <a:rPr lang="en-US" altLang="lt-LT" sz="3200" dirty="0" smtClean="0"/>
            </a:br>
            <a:r>
              <a:rPr lang="lt-LT" altLang="lt-LT" sz="3200" dirty="0" smtClean="0"/>
              <a:t>Lt./</a:t>
            </a:r>
            <a:r>
              <a:rPr lang="lt-LT" altLang="lt-LT" sz="3200" dirty="0" err="1" smtClean="0"/>
              <a:t>EUR</a:t>
            </a:r>
            <a:r>
              <a:rPr lang="lt-LT" altLang="lt-LT" sz="3200" dirty="0" smtClean="0"/>
              <a:t>. </a:t>
            </a:r>
            <a:r>
              <a:rPr lang="en-US" altLang="lt-LT" sz="3200" dirty="0" smtClean="0"/>
              <a:t>per m</a:t>
            </a:r>
            <a:r>
              <a:rPr lang="lt-LT" altLang="lt-LT" sz="3200" dirty="0" err="1" smtClean="0"/>
              <a:t>ėn</a:t>
            </a:r>
            <a:r>
              <a:rPr lang="lt-LT" altLang="lt-LT" sz="3200" dirty="0" smtClean="0"/>
              <a:t>.</a:t>
            </a:r>
            <a:br>
              <a:rPr lang="lt-LT" altLang="lt-LT" sz="3200" dirty="0" smtClean="0"/>
            </a:br>
            <a:endParaRPr lang="lt-LT" altLang="lt-LT" sz="3200" dirty="0" smtClean="0"/>
          </a:p>
        </p:txBody>
      </p:sp>
      <p:sp>
        <p:nvSpPr>
          <p:cNvPr id="22531"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graphicFrame>
        <p:nvGraphicFramePr>
          <p:cNvPr id="3" name="Turinio vietos rezervavimo ženklas 2"/>
          <p:cNvGraphicFramePr>
            <a:graphicFrameLocks noGrp="1"/>
          </p:cNvGraphicFramePr>
          <p:nvPr>
            <p:ph idx="1"/>
            <p:extLst>
              <p:ext uri="{D42A27DB-BD31-4B8C-83A1-F6EECF244321}">
                <p14:modId xmlns:p14="http://schemas.microsoft.com/office/powerpoint/2010/main" val="4094528182"/>
              </p:ext>
            </p:extLst>
          </p:nvPr>
        </p:nvGraphicFramePr>
        <p:xfrm>
          <a:off x="609600" y="1752600"/>
          <a:ext cx="7772402" cy="3502999"/>
        </p:xfrm>
        <a:graphic>
          <a:graphicData uri="http://schemas.openxmlformats.org/drawingml/2006/table">
            <a:tbl>
              <a:tblPr/>
              <a:tblGrid>
                <a:gridCol w="1395150"/>
                <a:gridCol w="598487"/>
                <a:gridCol w="597166"/>
                <a:gridCol w="499399"/>
                <a:gridCol w="597166"/>
                <a:gridCol w="499399"/>
                <a:gridCol w="597166"/>
                <a:gridCol w="498078"/>
                <a:gridCol w="498079"/>
                <a:gridCol w="498078"/>
                <a:gridCol w="498078"/>
                <a:gridCol w="498078"/>
                <a:gridCol w="498078"/>
              </a:tblGrid>
              <a:tr h="24499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8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2005</a:t>
                      </a:r>
                      <a:r>
                        <a:rPr kumimoji="0" lang="lt-LT" altLang="lt-LT" sz="18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2008</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2016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4772">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rgbClr val="333333"/>
                          </a:solidFill>
                          <a:effectLst/>
                          <a:latin typeface="Times New Roman" pitchFamily="18" charset="0"/>
                          <a:cs typeface="Times New Roman" pitchFamily="18" charset="0"/>
                        </a:rPr>
                        <a:t>Vienam gyvenančiam asmeniui</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103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137</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164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195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241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200</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217</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235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241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259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282</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461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rgbClr val="333333"/>
                          </a:solidFill>
                          <a:effectLst/>
                          <a:latin typeface="Times New Roman" pitchFamily="18" charset="0"/>
                          <a:cs typeface="Times New Roman" pitchFamily="18" charset="0"/>
                        </a:rPr>
                        <a:t>Namų ūkiui, susidedančiam iš dviejų suaugusių asmenų ir dviejų vaikų iki 14 metų</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221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266</a:t>
                      </a:r>
                      <a:endPar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344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438</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506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426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421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455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493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506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574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593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461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Skurdo rizikos lygis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19,1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18,6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600" b="0" i="0" u="none" strike="noStrike" cap="none" normalizeH="0" baseline="0" dirty="0" smtClean="0">
                          <a:ln>
                            <a:noFill/>
                          </a:ln>
                          <a:solidFill>
                            <a:schemeClr val="tx1"/>
                          </a:solidFill>
                          <a:effectLst/>
                          <a:latin typeface="Times New Roman" pitchFamily="18" charset="0"/>
                          <a:cs typeface="Times New Roman" pitchFamily="18" charset="0"/>
                        </a:rPr>
                        <a:t>20,6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19,1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22,2</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21,9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4579" name="Rectangle 2"/>
          <p:cNvSpPr>
            <a:spLocks noGrp="1" noChangeArrowheads="1"/>
          </p:cNvSpPr>
          <p:nvPr>
            <p:ph type="title"/>
          </p:nvPr>
        </p:nvSpPr>
        <p:spPr>
          <a:xfrm>
            <a:off x="395288" y="115888"/>
            <a:ext cx="8229600" cy="706437"/>
          </a:xfrm>
        </p:spPr>
        <p:txBody>
          <a:bodyPr/>
          <a:lstStyle/>
          <a:p>
            <a:pPr eaLnBrk="1" hangingPunct="1"/>
            <a:r>
              <a:rPr lang="lt-LT" altLang="lt-LT" sz="2800" dirty="0" smtClean="0"/>
              <a:t>Skurdo rizikos lygis </a:t>
            </a:r>
            <a:r>
              <a:rPr lang="en-US" altLang="lt-LT" sz="2800" dirty="0" smtClean="0"/>
              <a:t>2</a:t>
            </a:r>
            <a:r>
              <a:rPr lang="lt-LT" altLang="lt-LT" sz="2800" dirty="0" smtClean="0"/>
              <a:t>013</a:t>
            </a:r>
            <a:r>
              <a:rPr lang="en-US" altLang="lt-LT" sz="2800" dirty="0" smtClean="0"/>
              <a:t>-201</a:t>
            </a:r>
            <a:r>
              <a:rPr lang="lt-LT" altLang="lt-LT" sz="2800" dirty="0" smtClean="0"/>
              <a:t>6m</a:t>
            </a:r>
            <a:r>
              <a:rPr lang="lt-LT" altLang="lt-LT" sz="2800" dirty="0" smtClean="0"/>
              <a:t>.</a:t>
            </a:r>
            <a:endParaRPr lang="en-US" altLang="lt-LT" sz="2800" dirty="0" smtClean="0"/>
          </a:p>
        </p:txBody>
      </p:sp>
      <p:graphicFrame>
        <p:nvGraphicFramePr>
          <p:cNvPr id="3" name="Lentelės vietos rezervavimo ženklas 2"/>
          <p:cNvGraphicFramePr>
            <a:graphicFrameLocks noGrp="1"/>
          </p:cNvGraphicFramePr>
          <p:nvPr>
            <p:ph type="tbl" idx="1"/>
            <p:extLst>
              <p:ext uri="{D42A27DB-BD31-4B8C-83A1-F6EECF244321}">
                <p14:modId xmlns:p14="http://schemas.microsoft.com/office/powerpoint/2010/main" val="464523135"/>
              </p:ext>
            </p:extLst>
          </p:nvPr>
        </p:nvGraphicFramePr>
        <p:xfrm>
          <a:off x="533400" y="1371600"/>
          <a:ext cx="7848600" cy="5119246"/>
        </p:xfrm>
        <a:graphic>
          <a:graphicData uri="http://schemas.openxmlformats.org/drawingml/2006/table">
            <a:tbl>
              <a:tblPr/>
              <a:tblGrid>
                <a:gridCol w="1660525"/>
                <a:gridCol w="727075"/>
                <a:gridCol w="508000"/>
                <a:gridCol w="533400"/>
                <a:gridCol w="2619375"/>
                <a:gridCol w="676275"/>
                <a:gridCol w="561975"/>
                <a:gridCol w="561975"/>
              </a:tblGrid>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Pagal gyvenamąją vietą</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2015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2016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gridSpan="3">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Pagal užimtumo statusą:               </a:t>
                      </a: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2014      2015 </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hMerge="1">
                  <a:txBody>
                    <a:bodyPr/>
                    <a:lstStyle/>
                    <a:p>
                      <a:endParaRPr lang="lt-LT"/>
                    </a:p>
                  </a:txBody>
                  <a:tcPr/>
                </a:tc>
                <a:tc hMerge="1">
                  <a:txBody>
                    <a:bodyPr/>
                    <a:lstStyle/>
                    <a:p>
                      <a:endParaRPr lang="lt-LT"/>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2016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r>
              <a:tr h="18288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Miesto gyventojai: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16,0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18,1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15,6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Dirbantieji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9,3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9,9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8,5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3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Didieji miestai:            </a:t>
                      </a: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13,7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11,6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Bedarbiai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62,6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62,3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60,3</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298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Kiti miestai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22,0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25,0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21,8</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Pensininkai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22,0</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27,6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30,6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3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Kaimas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25,5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30,8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34,8</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Neaktyvūs gyventojai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33">
                <a:tc gridSpan="3">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hMerge="1">
                  <a:txBody>
                    <a:bodyPr/>
                    <a:lstStyle/>
                    <a:p>
                      <a:endParaRPr lang="lt-LT"/>
                    </a:p>
                  </a:txBody>
                  <a:tcPr/>
                </a:tc>
                <a:tc hMerge="1">
                  <a:txBody>
                    <a:bodyPr/>
                    <a:lstStyle/>
                    <a:p>
                      <a:endParaRPr lang="lt-LT"/>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gridSpan="3">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                                                            2014       2015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hMerge="1">
                  <a:txBody>
                    <a:bodyPr/>
                    <a:lstStyle/>
                    <a:p>
                      <a:endParaRPr lang="lt-LT"/>
                    </a:p>
                  </a:txBody>
                  <a:tcPr/>
                </a:tc>
                <a:tc hMerge="1">
                  <a:txBody>
                    <a:bodyPr/>
                    <a:lstStyle/>
                    <a:p>
                      <a:endParaRPr lang="lt-LT"/>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smtClean="0">
                          <a:ln>
                            <a:noFill/>
                          </a:ln>
                          <a:solidFill>
                            <a:schemeClr val="tx1"/>
                          </a:solidFill>
                          <a:effectLst/>
                          <a:latin typeface="Times New Roman" pitchFamily="18" charset="0"/>
                          <a:cs typeface="Times New Roman" pitchFamily="18" charset="0"/>
                        </a:rPr>
                        <a:t>2016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r>
              <a:tr h="21333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Vaikai (0-17metų)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23,5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28,9</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25,6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vienas gyvenantis asmuo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34,9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39,5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42,7</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66">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18-64 (darbingo amžiaus jaunimas)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17,6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19,5 </a:t>
                      </a:r>
                    </a:p>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19,1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du suaugę, jaunesni nei 65 metų asmenys be vaikų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12,7</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15,4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15,5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27">
                <a:tc vMerge="1">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lt-LT"/>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lt-LT"/>
                    </a:p>
                  </a:txBody>
                  <a:tcPr/>
                </a:tc>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du suaugę asmenys, bent vienas 65 metų ar vyresnis, be vaikų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7,1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10,4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12,5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793">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lt-LT" altLang="lt-LT"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virš 65 metų</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lt-LT" sz="1400" dirty="0" smtClean="0">
                          <a:latin typeface="Times New Roman" panose="02020603050405020304" pitchFamily="18" charset="0"/>
                          <a:cs typeface="Times New Roman" panose="02020603050405020304" pitchFamily="18" charset="0"/>
                        </a:rPr>
                        <a:t>20,1</a:t>
                      </a:r>
                      <a:endParaRPr lang="en-US" sz="1400" dirty="0">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lt-LT" sz="1400" dirty="0" smtClean="0">
                          <a:latin typeface="Times New Roman" panose="02020603050405020304" pitchFamily="18" charset="0"/>
                          <a:cs typeface="Times New Roman" panose="02020603050405020304" pitchFamily="18" charset="0"/>
                        </a:rPr>
                        <a:t>25,0</a:t>
                      </a:r>
                      <a:endParaRPr lang="en-US" sz="1400" dirty="0">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lt-LT" sz="1400" dirty="0" smtClean="0">
                          <a:latin typeface="Times New Roman" panose="02020603050405020304" pitchFamily="18" charset="0"/>
                          <a:cs typeface="Times New Roman" panose="02020603050405020304" pitchFamily="18" charset="0"/>
                        </a:rPr>
                        <a:t>27,7</a:t>
                      </a:r>
                      <a:endParaRPr lang="en-US" sz="1400" dirty="0">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lt-LT"/>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trys ir daugiau suaugusių asmenų be vaikų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9,7</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8,9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7,4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vienas suaugęs asmuo su vienu ar daugiau vaikų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46,0</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47,6</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41,9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du suaugę asmenys su vienu vaiku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20,1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18,1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12,9</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du suaugę asmenys su dviem ar daugiau vaikų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19,1</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21,8</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24,4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6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smtClean="0">
                          <a:ln>
                            <a:noFill/>
                          </a:ln>
                          <a:solidFill>
                            <a:schemeClr val="tx1"/>
                          </a:solidFill>
                          <a:effectLst/>
                          <a:latin typeface="Times New Roman" pitchFamily="18" charset="0"/>
                          <a:cs typeface="Times New Roman" pitchFamily="18" charset="0"/>
                        </a:rPr>
                        <a:t>trys ar daugiau suaugusių asmenų su vaikais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9,0</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15,5</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rPr>
                        <a:t>12,4</a:t>
                      </a:r>
                      <a:endParaRPr kumimoji="0" lang="lt-LT" altLang="lt-L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5603" name="Rectangle 2"/>
          <p:cNvSpPr>
            <a:spLocks noGrp="1" noChangeArrowheads="1"/>
          </p:cNvSpPr>
          <p:nvPr>
            <p:ph type="title"/>
          </p:nvPr>
        </p:nvSpPr>
        <p:spPr/>
        <p:txBody>
          <a:bodyPr/>
          <a:lstStyle/>
          <a:p>
            <a:pPr eaLnBrk="1" hangingPunct="1"/>
            <a:r>
              <a:rPr lang="lt-LT" altLang="lt-LT" smtClean="0"/>
              <a:t>Skurdo priežastys</a:t>
            </a:r>
            <a:endParaRPr lang="en-US" altLang="lt-LT" smtClean="0"/>
          </a:p>
        </p:txBody>
      </p:sp>
      <p:sp>
        <p:nvSpPr>
          <p:cNvPr id="25604" name="Rectangle 3"/>
          <p:cNvSpPr>
            <a:spLocks noGrp="1" noChangeArrowheads="1"/>
          </p:cNvSpPr>
          <p:nvPr>
            <p:ph type="body" idx="1"/>
          </p:nvPr>
        </p:nvSpPr>
        <p:spPr/>
        <p:txBody>
          <a:bodyPr/>
          <a:lstStyle/>
          <a:p>
            <a:pPr eaLnBrk="1" hangingPunct="1"/>
            <a:r>
              <a:rPr lang="lt-LT" altLang="lt-LT" dirty="0" smtClean="0"/>
              <a:t>Ekonominės</a:t>
            </a:r>
          </a:p>
          <a:p>
            <a:pPr lvl="1" eaLnBrk="1" hangingPunct="1"/>
            <a:r>
              <a:rPr lang="lt-LT" altLang="lt-LT" dirty="0" smtClean="0"/>
              <a:t>Mažos pajamos</a:t>
            </a:r>
          </a:p>
          <a:p>
            <a:pPr lvl="2" eaLnBrk="1" hangingPunct="1"/>
            <a:r>
              <a:rPr lang="lt-LT" altLang="lt-LT" dirty="0" smtClean="0"/>
              <a:t>Nedarbas</a:t>
            </a:r>
          </a:p>
          <a:p>
            <a:pPr eaLnBrk="1" hangingPunct="1"/>
            <a:r>
              <a:rPr lang="lt-LT" altLang="lt-LT" dirty="0" smtClean="0"/>
              <a:t>Socialinės-demografinės priežastys</a:t>
            </a:r>
          </a:p>
          <a:p>
            <a:pPr lvl="1" eaLnBrk="1" hangingPunct="1"/>
            <a:r>
              <a:rPr lang="lt-LT" altLang="lt-LT" dirty="0" smtClean="0"/>
              <a:t>Nepalanki demografinė situacija</a:t>
            </a:r>
          </a:p>
          <a:p>
            <a:pPr lvl="1" eaLnBrk="1" hangingPunct="1"/>
            <a:r>
              <a:rPr lang="lt-LT" altLang="lt-LT" dirty="0" smtClean="0"/>
              <a:t>Socialinės paramos politikos trūkumai</a:t>
            </a:r>
          </a:p>
          <a:p>
            <a:pPr lvl="1" eaLnBrk="1" hangingPunct="1"/>
            <a:r>
              <a:rPr lang="lt-LT" altLang="lt-LT" dirty="0" smtClean="0"/>
              <a:t>Gyvenimo būdo problemos</a:t>
            </a:r>
          </a:p>
          <a:p>
            <a:pPr lvl="1" eaLnBrk="1" hangingPunct="1"/>
            <a:endParaRPr lang="lt-LT" altLang="lt-LT" dirty="0" smtClean="0"/>
          </a:p>
          <a:p>
            <a:pPr eaLnBrk="1" hangingPunct="1"/>
            <a:endParaRPr lang="lt-LT" altLang="lt-LT" dirty="0" smtClean="0"/>
          </a:p>
          <a:p>
            <a:pPr eaLnBrk="1" hangingPunct="1"/>
            <a:endParaRPr lang="en-US" altLang="lt-LT" dirty="0" smtClean="0"/>
          </a:p>
        </p:txBody>
      </p:sp>
      <p:sp>
        <p:nvSpPr>
          <p:cNvPr id="25605" name="Text Box 4"/>
          <p:cNvSpPr txBox="1">
            <a:spLocks noChangeArrowheads="1"/>
          </p:cNvSpPr>
          <p:nvPr/>
        </p:nvSpPr>
        <p:spPr bwMode="auto">
          <a:xfrm>
            <a:off x="609600" y="6477000"/>
            <a:ext cx="655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sp>
        <p:nvSpPr>
          <p:cNvPr id="25606" name="Rectangle 5"/>
          <p:cNvSpPr>
            <a:spLocks noChangeArrowheads="1"/>
          </p:cNvSpPr>
          <p:nvPr/>
        </p:nvSpPr>
        <p:spPr bwMode="auto">
          <a:xfrm>
            <a:off x="3657600" y="6324600"/>
            <a:ext cx="5175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900">
                <a:solidFill>
                  <a:srgbClr val="1E4649"/>
                </a:solidFill>
              </a:rPr>
              <a:t>Nacionalinis pranešimas apie socialinės apsaugos ir socialinės aprėpties strategijas 2008–2010 m.</a:t>
            </a:r>
            <a:endParaRPr lang="en-US" altLang="lt-LT" sz="900">
              <a:solidFill>
                <a:srgbClr val="1E464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6627" name="Title 1"/>
          <p:cNvSpPr>
            <a:spLocks noGrp="1"/>
          </p:cNvSpPr>
          <p:nvPr>
            <p:ph type="title" idx="4294967295"/>
          </p:nvPr>
        </p:nvSpPr>
        <p:spPr>
          <a:xfrm>
            <a:off x="381000" y="304800"/>
            <a:ext cx="8229600" cy="1325563"/>
          </a:xfrm>
        </p:spPr>
        <p:txBody>
          <a:bodyPr/>
          <a:lstStyle/>
          <a:p>
            <a:pPr eaLnBrk="1" hangingPunct="1"/>
            <a:r>
              <a:rPr lang="lt-LT" altLang="lt-LT" sz="3200" dirty="0" smtClean="0"/>
              <a:t>Socialinės rizikos šeimų ir jose augančių vaikų skaičius </a:t>
            </a:r>
            <a:br>
              <a:rPr lang="lt-LT" altLang="lt-LT" sz="3200" dirty="0" smtClean="0"/>
            </a:br>
            <a:endParaRPr lang="lt-LT" altLang="lt-LT" sz="3200" dirty="0" smtClean="0"/>
          </a:p>
        </p:txBody>
      </p:sp>
      <p:sp>
        <p:nvSpPr>
          <p:cNvPr id="26628" name="Text Box 4"/>
          <p:cNvSpPr txBox="1">
            <a:spLocks noChangeArrowheads="1"/>
          </p:cNvSpPr>
          <p:nvPr/>
        </p:nvSpPr>
        <p:spPr bwMode="auto">
          <a:xfrm>
            <a:off x="1143000" y="64770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6988"/>
            <a:ext cx="6553200" cy="4111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7651" name="Rectangle 2"/>
          <p:cNvSpPr>
            <a:spLocks noGrp="1" noChangeArrowheads="1"/>
          </p:cNvSpPr>
          <p:nvPr>
            <p:ph type="title"/>
          </p:nvPr>
        </p:nvSpPr>
        <p:spPr/>
        <p:txBody>
          <a:bodyPr/>
          <a:lstStyle/>
          <a:p>
            <a:pPr eaLnBrk="1" hangingPunct="1"/>
            <a:r>
              <a:rPr lang="en-US" altLang="lt-LT" sz="3200" i="1" smtClean="0"/>
              <a:t>Skurdo mažinimo priemonės</a:t>
            </a:r>
            <a:r>
              <a:rPr lang="en-US" altLang="lt-LT" smtClean="0"/>
              <a:t> </a:t>
            </a:r>
            <a:r>
              <a:rPr lang="en-US" altLang="lt-LT" sz="3200" i="1" smtClean="0"/>
              <a:t>Lietuvoje</a:t>
            </a:r>
          </a:p>
        </p:txBody>
      </p:sp>
      <p:sp>
        <p:nvSpPr>
          <p:cNvPr id="27652" name="Rectangle 3"/>
          <p:cNvSpPr>
            <a:spLocks noGrp="1" noChangeArrowheads="1"/>
          </p:cNvSpPr>
          <p:nvPr>
            <p:ph type="body" idx="1"/>
          </p:nvPr>
        </p:nvSpPr>
        <p:spPr/>
        <p:txBody>
          <a:bodyPr/>
          <a:lstStyle/>
          <a:p>
            <a:pPr eaLnBrk="1" hangingPunct="1"/>
            <a:r>
              <a:rPr lang="en-US" altLang="lt-LT" dirty="0" err="1" smtClean="0"/>
              <a:t>Skurdo</a:t>
            </a:r>
            <a:r>
              <a:rPr lang="en-US" altLang="lt-LT" dirty="0" smtClean="0"/>
              <a:t> </a:t>
            </a:r>
            <a:r>
              <a:rPr lang="en-US" altLang="lt-LT" dirty="0" err="1" smtClean="0"/>
              <a:t>mažinimo</a:t>
            </a:r>
            <a:r>
              <a:rPr lang="en-US" altLang="lt-LT" dirty="0" smtClean="0"/>
              <a:t> </a:t>
            </a:r>
            <a:r>
              <a:rPr lang="en-US" altLang="lt-LT" dirty="0" err="1" smtClean="0"/>
              <a:t>priemonės</a:t>
            </a:r>
            <a:r>
              <a:rPr lang="en-US" altLang="lt-LT" dirty="0" smtClean="0"/>
              <a:t> (</a:t>
            </a:r>
            <a:r>
              <a:rPr lang="en-US" altLang="lt-LT" dirty="0" err="1" smtClean="0"/>
              <a:t>valstybės</a:t>
            </a:r>
            <a:r>
              <a:rPr lang="en-US" altLang="lt-LT" dirty="0" smtClean="0"/>
              <a:t> </a:t>
            </a:r>
            <a:r>
              <a:rPr lang="en-US" altLang="lt-LT" dirty="0" err="1" smtClean="0"/>
              <a:t>politika</a:t>
            </a:r>
            <a:r>
              <a:rPr lang="en-US" altLang="lt-LT" dirty="0" smtClean="0"/>
              <a:t>)  </a:t>
            </a:r>
          </a:p>
          <a:p>
            <a:pPr lvl="1" eaLnBrk="1" hangingPunct="1"/>
            <a:r>
              <a:rPr lang="en-US" altLang="lt-LT" dirty="0" err="1" smtClean="0"/>
              <a:t>Skurdo</a:t>
            </a:r>
            <a:r>
              <a:rPr lang="en-US" altLang="lt-LT" dirty="0" smtClean="0"/>
              <a:t>  </a:t>
            </a:r>
            <a:r>
              <a:rPr lang="en-US" altLang="lt-LT" dirty="0" err="1" smtClean="0"/>
              <a:t>mažinimo</a:t>
            </a:r>
            <a:r>
              <a:rPr lang="en-US" altLang="lt-LT" dirty="0" smtClean="0"/>
              <a:t> </a:t>
            </a:r>
            <a:r>
              <a:rPr lang="en-US" altLang="lt-LT" dirty="0" err="1" smtClean="0"/>
              <a:t>strategija</a:t>
            </a:r>
            <a:r>
              <a:rPr lang="en-US" altLang="lt-LT" dirty="0" smtClean="0"/>
              <a:t> </a:t>
            </a:r>
          </a:p>
          <a:p>
            <a:pPr lvl="1" eaLnBrk="1" hangingPunct="1"/>
            <a:r>
              <a:rPr lang="en-US" altLang="lt-LT" dirty="0" err="1" smtClean="0"/>
              <a:t>Skurdo</a:t>
            </a:r>
            <a:r>
              <a:rPr lang="en-US" altLang="lt-LT" dirty="0" smtClean="0"/>
              <a:t> </a:t>
            </a:r>
            <a:r>
              <a:rPr lang="en-US" altLang="lt-LT" dirty="0" err="1" smtClean="0"/>
              <a:t>strategijos</a:t>
            </a:r>
            <a:r>
              <a:rPr lang="en-US" altLang="lt-LT" dirty="0" smtClean="0"/>
              <a:t> </a:t>
            </a:r>
            <a:r>
              <a:rPr lang="en-US" altLang="lt-LT" dirty="0" err="1" smtClean="0"/>
              <a:t>įgyvendinimo</a:t>
            </a:r>
            <a:r>
              <a:rPr lang="en-US" altLang="lt-LT" dirty="0" smtClean="0"/>
              <a:t> </a:t>
            </a:r>
            <a:r>
              <a:rPr lang="en-US" altLang="lt-LT" dirty="0" err="1" smtClean="0"/>
              <a:t>priemonių</a:t>
            </a:r>
            <a:r>
              <a:rPr lang="en-US" altLang="lt-LT" dirty="0" smtClean="0"/>
              <a:t> </a:t>
            </a:r>
            <a:r>
              <a:rPr lang="en-US" altLang="lt-LT" dirty="0" err="1" smtClean="0"/>
              <a:t>programa</a:t>
            </a:r>
            <a:r>
              <a:rPr lang="en-US" altLang="lt-LT" dirty="0" smtClean="0"/>
              <a:t>  2002-2004</a:t>
            </a:r>
          </a:p>
          <a:p>
            <a:pPr lvl="1" eaLnBrk="1" hangingPunct="1"/>
            <a:r>
              <a:rPr lang="en-US" altLang="lt-LT" dirty="0" err="1" smtClean="0"/>
              <a:t>Socialinės</a:t>
            </a:r>
            <a:r>
              <a:rPr lang="en-US" altLang="lt-LT" dirty="0" smtClean="0"/>
              <a:t> </a:t>
            </a:r>
            <a:r>
              <a:rPr lang="en-US" altLang="lt-LT" dirty="0" err="1" smtClean="0"/>
              <a:t>aprėpties</a:t>
            </a:r>
            <a:r>
              <a:rPr lang="en-US" altLang="lt-LT" dirty="0" smtClean="0"/>
              <a:t> </a:t>
            </a:r>
            <a:r>
              <a:rPr lang="en-US" altLang="lt-LT" dirty="0" err="1" smtClean="0"/>
              <a:t>nacionalinis</a:t>
            </a:r>
            <a:r>
              <a:rPr lang="en-US" altLang="lt-LT" dirty="0" smtClean="0"/>
              <a:t> </a:t>
            </a:r>
            <a:r>
              <a:rPr lang="en-US" altLang="lt-LT" dirty="0" err="1" smtClean="0"/>
              <a:t>veiksmų</a:t>
            </a:r>
            <a:r>
              <a:rPr lang="en-US" altLang="lt-LT" dirty="0" smtClean="0"/>
              <a:t> </a:t>
            </a:r>
            <a:r>
              <a:rPr lang="lt-LT" altLang="lt-LT" dirty="0" smtClean="0"/>
              <a:t> 2008-2010, 2010-2012 ir t.t.</a:t>
            </a:r>
            <a:r>
              <a:rPr lang="en-US" altLang="lt-LT" dirty="0" smtClean="0"/>
              <a:t> </a:t>
            </a:r>
            <a:endParaRPr lang="lt-LT" altLang="lt-LT" dirty="0" smtClean="0"/>
          </a:p>
          <a:p>
            <a:pPr lvl="1" eaLnBrk="1" hangingPunct="1"/>
            <a:r>
              <a:rPr lang="en-US" dirty="0" err="1" smtClean="0"/>
              <a:t>Socialinės</a:t>
            </a:r>
            <a:r>
              <a:rPr lang="en-US" dirty="0" smtClean="0"/>
              <a:t> </a:t>
            </a:r>
            <a:r>
              <a:rPr lang="en-US" dirty="0" err="1" smtClean="0"/>
              <a:t>įtraukties</a:t>
            </a:r>
            <a:r>
              <a:rPr lang="en-US" dirty="0" smtClean="0"/>
              <a:t> </a:t>
            </a:r>
            <a:r>
              <a:rPr lang="en-US" dirty="0" err="1" smtClean="0"/>
              <a:t>didinimo</a:t>
            </a:r>
            <a:r>
              <a:rPr lang="en-US" dirty="0" smtClean="0"/>
              <a:t> 2014–2020 m. </a:t>
            </a:r>
            <a:r>
              <a:rPr lang="lt-LT" dirty="0" smtClean="0"/>
              <a:t>v</a:t>
            </a:r>
            <a:r>
              <a:rPr lang="en-US" dirty="0" err="1" smtClean="0"/>
              <a:t>eiksmų</a:t>
            </a:r>
            <a:r>
              <a:rPr lang="en-US" dirty="0" smtClean="0"/>
              <a:t> </a:t>
            </a:r>
            <a:r>
              <a:rPr lang="en-US" dirty="0" err="1" smtClean="0"/>
              <a:t>planas</a:t>
            </a:r>
            <a:r>
              <a:rPr lang="en-US" dirty="0" smtClean="0"/>
              <a:t> </a:t>
            </a:r>
            <a:endParaRPr lang="en-US" altLang="lt-LT"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7651" name="Rectangle 2"/>
          <p:cNvSpPr>
            <a:spLocks noGrp="1" noChangeArrowheads="1"/>
          </p:cNvSpPr>
          <p:nvPr>
            <p:ph type="title"/>
          </p:nvPr>
        </p:nvSpPr>
        <p:spPr/>
        <p:txBody>
          <a:bodyPr/>
          <a:lstStyle/>
          <a:p>
            <a:pPr eaLnBrk="1" hangingPunct="1"/>
            <a:r>
              <a:rPr lang="en-US" altLang="lt-LT" sz="3200" i="1" smtClean="0"/>
              <a:t>Skurdo mažinimo priemonės</a:t>
            </a:r>
            <a:r>
              <a:rPr lang="en-US" altLang="lt-LT" smtClean="0"/>
              <a:t> </a:t>
            </a:r>
            <a:r>
              <a:rPr lang="en-US" altLang="lt-LT" sz="3200" i="1" smtClean="0"/>
              <a:t>Lietuvoje</a:t>
            </a:r>
          </a:p>
        </p:txBody>
      </p:sp>
      <p:sp>
        <p:nvSpPr>
          <p:cNvPr id="27652" name="Rectangle 3"/>
          <p:cNvSpPr>
            <a:spLocks noGrp="1" noChangeArrowheads="1"/>
          </p:cNvSpPr>
          <p:nvPr>
            <p:ph type="body" idx="1"/>
          </p:nvPr>
        </p:nvSpPr>
        <p:spPr>
          <a:xfrm>
            <a:off x="457200" y="1295400"/>
            <a:ext cx="8229600" cy="4525963"/>
          </a:xfrm>
        </p:spPr>
        <p:txBody>
          <a:bodyPr/>
          <a:lstStyle/>
          <a:p>
            <a:pPr marL="514350" lvl="1" indent="0" eaLnBrk="1" hangingPunct="1">
              <a:buNone/>
            </a:pPr>
            <a:r>
              <a:rPr lang="en-US" dirty="0" err="1" smtClean="0"/>
              <a:t>Socialinės</a:t>
            </a:r>
            <a:r>
              <a:rPr lang="en-US" dirty="0" smtClean="0"/>
              <a:t> </a:t>
            </a:r>
            <a:r>
              <a:rPr lang="en-US" dirty="0" err="1" smtClean="0"/>
              <a:t>įtraukties</a:t>
            </a:r>
            <a:r>
              <a:rPr lang="en-US" dirty="0" smtClean="0"/>
              <a:t> </a:t>
            </a:r>
            <a:r>
              <a:rPr lang="en-US" dirty="0" err="1" smtClean="0"/>
              <a:t>didinimo</a:t>
            </a:r>
            <a:r>
              <a:rPr lang="en-US" dirty="0" smtClean="0"/>
              <a:t> 2014–2020 m. </a:t>
            </a:r>
            <a:r>
              <a:rPr lang="lt-LT" dirty="0" smtClean="0"/>
              <a:t>v</a:t>
            </a:r>
            <a:r>
              <a:rPr lang="en-US" dirty="0" err="1" smtClean="0"/>
              <a:t>eiksmų</a:t>
            </a:r>
            <a:r>
              <a:rPr lang="en-US" dirty="0" smtClean="0"/>
              <a:t> </a:t>
            </a:r>
            <a:r>
              <a:rPr lang="en-US" dirty="0" err="1" smtClean="0"/>
              <a:t>planas</a:t>
            </a:r>
            <a:r>
              <a:rPr lang="en-US" dirty="0" smtClean="0"/>
              <a:t> </a:t>
            </a:r>
            <a:endParaRPr lang="lt-LT" dirty="0" smtClean="0"/>
          </a:p>
          <a:p>
            <a:pPr lvl="2" eaLnBrk="1" hangingPunct="1"/>
            <a:r>
              <a:rPr lang="lt-LT" dirty="0" smtClean="0"/>
              <a:t>vaiko ir šeimos gerovė </a:t>
            </a:r>
          </a:p>
          <a:p>
            <a:pPr lvl="2" eaLnBrk="1" hangingPunct="1"/>
            <a:r>
              <a:rPr lang="lt-LT" dirty="0" smtClean="0"/>
              <a:t>didinti labiausiai nuo darbo rinkos nutolusių asmenų paskatas ir galimybes darbui</a:t>
            </a:r>
          </a:p>
          <a:p>
            <a:pPr lvl="2" eaLnBrk="1" hangingPunct="1"/>
            <a:r>
              <a:rPr lang="lt-LT" dirty="0" smtClean="0"/>
              <a:t>užtikrinti gyventojų pajamų apsaugos sistemos finansinį stabilumą; </a:t>
            </a:r>
          </a:p>
          <a:p>
            <a:pPr lvl="2" eaLnBrk="1" hangingPunct="1"/>
            <a:r>
              <a:rPr lang="lt-LT" dirty="0" smtClean="0"/>
              <a:t>gerinti gyvenamosios aplinkos kokybę ir didinti viešųjų paslaugų prieinamumą. </a:t>
            </a:r>
            <a:endParaRPr lang="en-US" altLang="lt-LT" dirty="0" smtClean="0"/>
          </a:p>
        </p:txBody>
      </p:sp>
    </p:spTree>
    <p:extLst>
      <p:ext uri="{BB962C8B-B14F-4D97-AF65-F5344CB8AC3E}">
        <p14:creationId xmlns:p14="http://schemas.microsoft.com/office/powerpoint/2010/main" val="3274346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8675" name="Rectangle 2"/>
          <p:cNvSpPr>
            <a:spLocks noGrp="1" noChangeArrowheads="1"/>
          </p:cNvSpPr>
          <p:nvPr>
            <p:ph type="title"/>
          </p:nvPr>
        </p:nvSpPr>
        <p:spPr/>
        <p:txBody>
          <a:bodyPr/>
          <a:lstStyle/>
          <a:p>
            <a:pPr eaLnBrk="1" hangingPunct="1"/>
            <a:r>
              <a:rPr lang="lt-LT" altLang="lt-LT" sz="4000" smtClean="0"/>
              <a:t>Vyriausybės veiksmai socialinės apsaugos srityje</a:t>
            </a:r>
            <a:r>
              <a:rPr lang="lt-LT" altLang="lt-LT" smtClean="0"/>
              <a:t> </a:t>
            </a:r>
          </a:p>
        </p:txBody>
      </p:sp>
      <p:sp>
        <p:nvSpPr>
          <p:cNvPr id="28676" name="Rectangle 3"/>
          <p:cNvSpPr>
            <a:spLocks noGrp="1" noChangeArrowheads="1"/>
          </p:cNvSpPr>
          <p:nvPr>
            <p:ph type="body" idx="1"/>
          </p:nvPr>
        </p:nvSpPr>
        <p:spPr/>
        <p:txBody>
          <a:bodyPr/>
          <a:lstStyle/>
          <a:p>
            <a:pPr eaLnBrk="1" hangingPunct="1"/>
            <a:r>
              <a:rPr lang="lt-LT" altLang="lt-LT" smtClean="0"/>
              <a:t>Piniginė parama </a:t>
            </a:r>
          </a:p>
          <a:p>
            <a:pPr eaLnBrk="1" hangingPunct="1"/>
            <a:r>
              <a:rPr lang="lt-LT" altLang="lt-LT" smtClean="0"/>
              <a:t>Užimtumo didinimo politika</a:t>
            </a:r>
          </a:p>
          <a:p>
            <a:pPr eaLnBrk="1" hangingPunct="1"/>
            <a:r>
              <a:rPr lang="lt-LT" altLang="lt-LT" smtClean="0"/>
              <a:t>Socialinės paslaugos</a:t>
            </a:r>
            <a:endParaRPr lang="en-US" altLang="lt-LT"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29699" name="Rectangle 2"/>
          <p:cNvSpPr>
            <a:spLocks noGrp="1" noChangeArrowheads="1"/>
          </p:cNvSpPr>
          <p:nvPr>
            <p:ph type="title" idx="4294967295"/>
          </p:nvPr>
        </p:nvSpPr>
        <p:spPr>
          <a:xfrm>
            <a:off x="533400" y="304800"/>
            <a:ext cx="8229600" cy="1417638"/>
          </a:xfrm>
        </p:spPr>
        <p:txBody>
          <a:bodyPr/>
          <a:lstStyle/>
          <a:p>
            <a:pPr eaLnBrk="1" hangingPunct="1"/>
            <a:r>
              <a:rPr lang="lt-LT" altLang="lt-LT" sz="3600" smtClean="0"/>
              <a:t>Valstybės socialinė politika</a:t>
            </a:r>
            <a:br>
              <a:rPr lang="lt-LT" altLang="lt-LT" sz="3600" smtClean="0"/>
            </a:br>
            <a:r>
              <a:rPr lang="lt-LT" altLang="lt-LT" sz="3600" smtClean="0"/>
              <a:t>Piniginė parama</a:t>
            </a:r>
          </a:p>
        </p:txBody>
      </p:sp>
      <p:sp>
        <p:nvSpPr>
          <p:cNvPr id="29700" name="Text Box 5"/>
          <p:cNvSpPr txBox="1">
            <a:spLocks noChangeArrowheads="1"/>
          </p:cNvSpPr>
          <p:nvPr/>
        </p:nvSpPr>
        <p:spPr bwMode="auto">
          <a:xfrm>
            <a:off x="533400" y="65532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sp>
        <p:nvSpPr>
          <p:cNvPr id="3" name="TextBox 2"/>
          <p:cNvSpPr txBox="1"/>
          <p:nvPr/>
        </p:nvSpPr>
        <p:spPr>
          <a:xfrm>
            <a:off x="3505200" y="2438400"/>
            <a:ext cx="2057400" cy="381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lt-LT" dirty="0"/>
              <a:t>Piniginė parama </a:t>
            </a:r>
          </a:p>
        </p:txBody>
      </p:sp>
      <p:sp>
        <p:nvSpPr>
          <p:cNvPr id="10" name="TextBox 9"/>
          <p:cNvSpPr txBox="1"/>
          <p:nvPr/>
        </p:nvSpPr>
        <p:spPr>
          <a:xfrm>
            <a:off x="882650" y="3276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dirty="0"/>
              <a:t>Šeimoms </a:t>
            </a:r>
          </a:p>
        </p:txBody>
      </p:sp>
      <p:sp>
        <p:nvSpPr>
          <p:cNvPr id="11" name="TextBox 10"/>
          <p:cNvSpPr txBox="1"/>
          <p:nvPr/>
        </p:nvSpPr>
        <p:spPr>
          <a:xfrm>
            <a:off x="3521075" y="3822700"/>
            <a:ext cx="2057400"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Šildymo ir karšto vandens kompensacijos</a:t>
            </a:r>
          </a:p>
        </p:txBody>
      </p:sp>
      <p:sp>
        <p:nvSpPr>
          <p:cNvPr id="12" name="TextBox 11"/>
          <p:cNvSpPr txBox="1"/>
          <p:nvPr/>
        </p:nvSpPr>
        <p:spPr>
          <a:xfrm>
            <a:off x="6248400" y="3286125"/>
            <a:ext cx="2057400" cy="3810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dirty="0"/>
              <a:t>Mokiniams</a:t>
            </a:r>
          </a:p>
        </p:txBody>
      </p:sp>
      <p:cxnSp>
        <p:nvCxnSpPr>
          <p:cNvPr id="29705" name="Tiesioji rodyklės jungtis 15"/>
          <p:cNvCxnSpPr>
            <a:cxnSpLocks noChangeShapeType="1"/>
            <a:stCxn id="3" idx="1"/>
          </p:cNvCxnSpPr>
          <p:nvPr/>
        </p:nvCxnSpPr>
        <p:spPr bwMode="auto">
          <a:xfrm flipH="1">
            <a:off x="2057400" y="2628900"/>
            <a:ext cx="1447800" cy="6477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6" name="Tiesioji rodyklės jungtis 17"/>
          <p:cNvCxnSpPr>
            <a:cxnSpLocks noChangeShapeType="1"/>
            <a:stCxn id="3" idx="2"/>
            <a:endCxn id="11" idx="0"/>
          </p:cNvCxnSpPr>
          <p:nvPr/>
        </p:nvCxnSpPr>
        <p:spPr bwMode="auto">
          <a:xfrm>
            <a:off x="4533900" y="2819400"/>
            <a:ext cx="15875" cy="10033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7" name="Tiesioji rodyklės jungtis 19"/>
          <p:cNvCxnSpPr>
            <a:cxnSpLocks noChangeShapeType="1"/>
            <a:stCxn id="3" idx="3"/>
            <a:endCxn id="12" idx="0"/>
          </p:cNvCxnSpPr>
          <p:nvPr/>
        </p:nvCxnSpPr>
        <p:spPr bwMode="auto">
          <a:xfrm>
            <a:off x="5562600" y="2628900"/>
            <a:ext cx="1714500" cy="657225"/>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8" name="TextBox 25"/>
          <p:cNvSpPr txBox="1">
            <a:spLocks noChangeArrowheads="1"/>
          </p:cNvSpPr>
          <p:nvPr/>
        </p:nvSpPr>
        <p:spPr bwMode="auto">
          <a:xfrm>
            <a:off x="852488" y="4495800"/>
            <a:ext cx="2033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lt-LT" altLang="lt-LT" sz="1800"/>
          </a:p>
        </p:txBody>
      </p:sp>
      <p:sp>
        <p:nvSpPr>
          <p:cNvPr id="29709" name="TextBox 26"/>
          <p:cNvSpPr txBox="1">
            <a:spLocks noChangeArrowheads="1"/>
          </p:cNvSpPr>
          <p:nvPr/>
        </p:nvSpPr>
        <p:spPr bwMode="auto">
          <a:xfrm>
            <a:off x="909638" y="4495800"/>
            <a:ext cx="2035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lt-LT" altLang="lt-LT" sz="1800"/>
          </a:p>
        </p:txBody>
      </p:sp>
      <p:sp>
        <p:nvSpPr>
          <p:cNvPr id="28" name="TextBox 27"/>
          <p:cNvSpPr txBox="1"/>
          <p:nvPr/>
        </p:nvSpPr>
        <p:spPr>
          <a:xfrm>
            <a:off x="819150" y="3810000"/>
            <a:ext cx="2057400"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Vienkartinė išmoka gimus vaikui </a:t>
            </a:r>
            <a:r>
              <a:rPr lang="lt-LT" sz="1300" dirty="0" smtClean="0"/>
              <a:t>(418 </a:t>
            </a:r>
            <a:r>
              <a:rPr lang="lt-LT" sz="1300" dirty="0" err="1" smtClean="0"/>
              <a:t>Eur</a:t>
            </a:r>
            <a:r>
              <a:rPr lang="lt-LT" sz="1300" dirty="0" smtClean="0"/>
              <a:t>.) </a:t>
            </a:r>
            <a:endParaRPr lang="lt-LT" sz="1300" dirty="0"/>
          </a:p>
        </p:txBody>
      </p:sp>
      <p:sp>
        <p:nvSpPr>
          <p:cNvPr id="32" name="TextBox 31"/>
          <p:cNvSpPr txBox="1"/>
          <p:nvPr/>
        </p:nvSpPr>
        <p:spPr>
          <a:xfrm>
            <a:off x="723900" y="4360646"/>
            <a:ext cx="2057400" cy="49244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Išmoka vaikui (2-7m</a:t>
            </a:r>
            <a:r>
              <a:rPr lang="lt-LT" sz="1300" dirty="0" smtClean="0"/>
              <a:t>) 15,2 </a:t>
            </a:r>
            <a:r>
              <a:rPr lang="lt-LT" sz="1300" dirty="0" err="1" smtClean="0"/>
              <a:t>Eur</a:t>
            </a:r>
            <a:r>
              <a:rPr lang="lt-LT" sz="1300" dirty="0" smtClean="0"/>
              <a:t>.</a:t>
            </a:r>
            <a:endParaRPr lang="lt-LT" sz="1300" dirty="0"/>
          </a:p>
        </p:txBody>
      </p:sp>
      <p:sp>
        <p:nvSpPr>
          <p:cNvPr id="33" name="TextBox 32"/>
          <p:cNvSpPr txBox="1"/>
          <p:nvPr/>
        </p:nvSpPr>
        <p:spPr>
          <a:xfrm>
            <a:off x="814388" y="4908550"/>
            <a:ext cx="2057400" cy="2923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Globos išmoka </a:t>
            </a:r>
            <a:r>
              <a:rPr lang="lt-LT" sz="1300" dirty="0" smtClean="0"/>
              <a:t>(152 </a:t>
            </a:r>
            <a:r>
              <a:rPr lang="lt-LT" sz="1300" dirty="0" err="1" smtClean="0"/>
              <a:t>Eur</a:t>
            </a:r>
            <a:r>
              <a:rPr lang="lt-LT" sz="1300" dirty="0" smtClean="0"/>
              <a:t>.)</a:t>
            </a:r>
            <a:endParaRPr lang="lt-LT" sz="1300" dirty="0"/>
          </a:p>
        </p:txBody>
      </p:sp>
      <p:sp>
        <p:nvSpPr>
          <p:cNvPr id="34" name="TextBox 33"/>
          <p:cNvSpPr txBox="1"/>
          <p:nvPr/>
        </p:nvSpPr>
        <p:spPr>
          <a:xfrm>
            <a:off x="835025" y="5257800"/>
            <a:ext cx="2057400"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Vienkartinė išmoka įsikurti </a:t>
            </a:r>
            <a:r>
              <a:rPr lang="lt-LT" sz="1300" dirty="0" smtClean="0"/>
              <a:t>(2850 </a:t>
            </a:r>
            <a:r>
              <a:rPr lang="lt-LT" sz="1300" dirty="0" err="1" smtClean="0"/>
              <a:t>Eur</a:t>
            </a:r>
            <a:r>
              <a:rPr lang="lt-LT" sz="1300" dirty="0" smtClean="0"/>
              <a:t>.)</a:t>
            </a:r>
            <a:endParaRPr lang="lt-LT" sz="1300" dirty="0"/>
          </a:p>
        </p:txBody>
      </p:sp>
      <p:sp>
        <p:nvSpPr>
          <p:cNvPr id="37" name="TextBox 36"/>
          <p:cNvSpPr txBox="1"/>
          <p:nvPr/>
        </p:nvSpPr>
        <p:spPr>
          <a:xfrm>
            <a:off x="3505200" y="3221038"/>
            <a:ext cx="2057400"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Socialinė pašalpa iki </a:t>
            </a:r>
            <a:r>
              <a:rPr lang="lt-LT" sz="1300" dirty="0" smtClean="0"/>
              <a:t>102 </a:t>
            </a:r>
            <a:r>
              <a:rPr lang="lt-LT" sz="1300" dirty="0" err="1" smtClean="0"/>
              <a:t>Eur</a:t>
            </a:r>
            <a:r>
              <a:rPr lang="lt-LT" sz="1300" dirty="0" smtClean="0"/>
              <a:t>./mėn. </a:t>
            </a:r>
            <a:r>
              <a:rPr lang="lt-LT" sz="1300" dirty="0"/>
              <a:t>žm.)</a:t>
            </a:r>
          </a:p>
        </p:txBody>
      </p:sp>
      <p:sp>
        <p:nvSpPr>
          <p:cNvPr id="40" name="TextBox 39"/>
          <p:cNvSpPr txBox="1"/>
          <p:nvPr/>
        </p:nvSpPr>
        <p:spPr>
          <a:xfrm>
            <a:off x="6248400" y="3879850"/>
            <a:ext cx="2057400" cy="2921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Nemokamas maitinimas</a:t>
            </a:r>
          </a:p>
        </p:txBody>
      </p:sp>
      <p:sp>
        <p:nvSpPr>
          <p:cNvPr id="41" name="TextBox 40"/>
          <p:cNvSpPr txBox="1"/>
          <p:nvPr/>
        </p:nvSpPr>
        <p:spPr>
          <a:xfrm>
            <a:off x="6259513" y="4387850"/>
            <a:ext cx="2057400" cy="69249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lt-LT" sz="1300" dirty="0"/>
              <a:t>Parama mokinio </a:t>
            </a:r>
            <a:r>
              <a:rPr lang="lt-LT" sz="1300" dirty="0" smtClean="0"/>
              <a:t>reikmenims </a:t>
            </a:r>
            <a:r>
              <a:rPr lang="lt-LT" sz="1300" dirty="0"/>
              <a:t>įsigyti </a:t>
            </a:r>
            <a:r>
              <a:rPr lang="lt-LT" sz="1300" dirty="0" smtClean="0"/>
              <a:t>(45 </a:t>
            </a:r>
            <a:r>
              <a:rPr lang="lt-LT" sz="1300" dirty="0" err="1" smtClean="0"/>
              <a:t>Eur</a:t>
            </a:r>
            <a:r>
              <a:rPr lang="lt-LT" sz="1300" dirty="0" smtClean="0"/>
              <a:t>.)</a:t>
            </a:r>
            <a:endParaRPr lang="lt-LT" sz="13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188640"/>
            <a:ext cx="8686800" cy="838200"/>
          </a:xfrm>
        </p:spPr>
        <p:txBody>
          <a:bodyPr>
            <a:noAutofit/>
          </a:bodyPr>
          <a:lstStyle/>
          <a:p>
            <a:pPr algn="ctr"/>
            <a:r>
              <a:rPr lang="lt-LT" sz="2400" dirty="0" smtClean="0"/>
              <a:t>1 Tikslas. </a:t>
            </a:r>
            <a:br>
              <a:rPr lang="lt-LT" sz="2400" dirty="0" smtClean="0"/>
            </a:br>
            <a:r>
              <a:rPr lang="lt-LT" sz="2400" dirty="0" smtClean="0">
                <a:latin typeface="Arial" pitchFamily="34" charset="0"/>
                <a:cs typeface="Arial" pitchFamily="34" charset="0"/>
              </a:rPr>
              <a:t>PANAIKINTI VISŲ FORMŲ SKURDĄ VISOSE ŠALYSE</a:t>
            </a:r>
            <a:endParaRPr lang="lt-LT" sz="2400" dirty="0"/>
          </a:p>
        </p:txBody>
      </p:sp>
      <p:sp>
        <p:nvSpPr>
          <p:cNvPr id="3" name="Turinio vietos rezervavimo ženklas 2"/>
          <p:cNvSpPr>
            <a:spLocks noGrp="1"/>
          </p:cNvSpPr>
          <p:nvPr>
            <p:ph idx="1"/>
          </p:nvPr>
        </p:nvSpPr>
        <p:spPr>
          <a:xfrm>
            <a:off x="304800" y="1554162"/>
            <a:ext cx="7579568" cy="3963070"/>
          </a:xfrm>
        </p:spPr>
        <p:txBody>
          <a:bodyPr>
            <a:normAutofit/>
          </a:bodyPr>
          <a:lstStyle/>
          <a:p>
            <a:pPr marL="0" indent="0" algn="just">
              <a:buNone/>
            </a:pPr>
            <a:r>
              <a:rPr lang="lt-LT" sz="2000" dirty="0" smtClean="0">
                <a:solidFill>
                  <a:schemeClr val="tx1"/>
                </a:solidFill>
              </a:rPr>
              <a:t>• Iki 2030 </a:t>
            </a:r>
            <a:r>
              <a:rPr lang="lt-LT" sz="2000" dirty="0" err="1" smtClean="0">
                <a:solidFill>
                  <a:schemeClr val="tx1"/>
                </a:solidFill>
              </a:rPr>
              <a:t>m</a:t>
            </a:r>
            <a:r>
              <a:rPr lang="lt-LT" sz="2000" dirty="0" smtClean="0">
                <a:solidFill>
                  <a:schemeClr val="tx1"/>
                </a:solidFill>
              </a:rPr>
              <a:t>. užtikrinti, kad visi vyrai ir moterys turėtų lygias teises į ekonominius išteklius ir galimybę gauti būtiniausias paslaugas;</a:t>
            </a:r>
          </a:p>
          <a:p>
            <a:pPr marL="0" indent="0" algn="just">
              <a:buNone/>
            </a:pPr>
            <a:endParaRPr lang="lt-LT" sz="2000" dirty="0" smtClean="0">
              <a:solidFill>
                <a:schemeClr val="tx1"/>
              </a:solidFill>
            </a:endParaRPr>
          </a:p>
          <a:p>
            <a:pPr marL="0" indent="0" algn="just">
              <a:buNone/>
            </a:pPr>
            <a:r>
              <a:rPr lang="lt-LT" sz="2000" dirty="0" smtClean="0">
                <a:solidFill>
                  <a:schemeClr val="tx1"/>
                </a:solidFill>
              </a:rPr>
              <a:t>• Sustiprinti neturtingųjų ir pažeidžiamųjų padėtyje atsidūrusių asmenų atsparumą;</a:t>
            </a:r>
          </a:p>
          <a:p>
            <a:pPr marL="0" indent="0" algn="just">
              <a:buNone/>
            </a:pPr>
            <a:endParaRPr lang="lt-LT" sz="2000" dirty="0" smtClean="0">
              <a:solidFill>
                <a:schemeClr val="tx1"/>
              </a:solidFill>
            </a:endParaRPr>
          </a:p>
          <a:p>
            <a:pPr marL="0" indent="0" algn="just">
              <a:buNone/>
            </a:pPr>
            <a:r>
              <a:rPr lang="lt-LT" sz="2000" dirty="0" smtClean="0">
                <a:solidFill>
                  <a:schemeClr val="tx1"/>
                </a:solidFill>
              </a:rPr>
              <a:t>• Užtikrinti reikšmingą išteklių iš įvairių šaltinių sutelkimą;</a:t>
            </a:r>
          </a:p>
          <a:p>
            <a:pPr marL="0" indent="0" algn="just">
              <a:buNone/>
            </a:pPr>
            <a:endParaRPr lang="lt-LT" sz="2000" dirty="0" smtClean="0">
              <a:solidFill>
                <a:schemeClr val="tx1"/>
              </a:solidFill>
            </a:endParaRPr>
          </a:p>
          <a:p>
            <a:pPr marL="0" indent="0" algn="just">
              <a:buNone/>
            </a:pPr>
            <a:r>
              <a:rPr lang="lt-LT" sz="2000" dirty="0" smtClean="0">
                <a:solidFill>
                  <a:schemeClr val="tx1"/>
                </a:solidFill>
              </a:rPr>
              <a:t>• Sukurti politines sistemas, kurios padėtų </a:t>
            </a:r>
          </a:p>
          <a:p>
            <a:pPr marL="0" indent="0" algn="just">
              <a:buNone/>
            </a:pPr>
            <a:r>
              <a:rPr lang="lt-LT" sz="2000" dirty="0" smtClean="0">
                <a:solidFill>
                  <a:schemeClr val="tx1"/>
                </a:solidFill>
              </a:rPr>
              <a:t>paspartinti investicijas į skurdo panaikinimui </a:t>
            </a:r>
          </a:p>
          <a:p>
            <a:pPr marL="0" indent="0" algn="just">
              <a:buNone/>
            </a:pPr>
            <a:r>
              <a:rPr lang="lt-LT" sz="2000" dirty="0" smtClean="0">
                <a:solidFill>
                  <a:schemeClr val="tx1"/>
                </a:solidFill>
              </a:rPr>
              <a:t>skirtas priemones.</a:t>
            </a:r>
            <a:endParaRPr lang="lt-LT" sz="2000" dirty="0">
              <a:solidFill>
                <a:schemeClr val="tx1"/>
              </a:solidFill>
            </a:endParaRPr>
          </a:p>
        </p:txBody>
      </p:sp>
      <p:pic>
        <p:nvPicPr>
          <p:cNvPr id="4" name="Paveikslėlis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4149080"/>
            <a:ext cx="3168352" cy="2291775"/>
          </a:xfrm>
          <a:prstGeom prst="rect">
            <a:avLst/>
          </a:prstGeom>
          <a:ln>
            <a:noFill/>
          </a:ln>
          <a:effectLst>
            <a:softEdge rad="112500"/>
          </a:effectLst>
        </p:spPr>
      </p:pic>
      <p:sp>
        <p:nvSpPr>
          <p:cNvPr id="5" name="Poraštės vietos rezervavimo ženklas 4"/>
          <p:cNvSpPr>
            <a:spLocks noGrp="1"/>
          </p:cNvSpPr>
          <p:nvPr>
            <p:ph type="ftr" sz="quarter" idx="11"/>
          </p:nvPr>
        </p:nvSpPr>
        <p:spPr>
          <a:xfrm>
            <a:off x="179512" y="6440855"/>
            <a:ext cx="3706688" cy="297309"/>
          </a:xfrm>
        </p:spPr>
        <p:txBody>
          <a:bodyPr/>
          <a:lstStyle/>
          <a:p>
            <a:r>
              <a:rPr lang="pt-BR" dirty="0" smtClean="0">
                <a:solidFill>
                  <a:prstClr val="black"/>
                </a:solidFill>
              </a:rPr>
              <a:t>Gabrielė Bagdonaitė ir Irmantas Naulickas</a:t>
            </a:r>
            <a:endParaRPr lang="lt-LT" dirty="0">
              <a:solidFill>
                <a:prstClr val="black"/>
              </a:solidFill>
            </a:endParaRPr>
          </a:p>
        </p:txBody>
      </p:sp>
    </p:spTree>
    <p:extLst>
      <p:ext uri="{BB962C8B-B14F-4D97-AF65-F5344CB8AC3E}">
        <p14:creationId xmlns:p14="http://schemas.microsoft.com/office/powerpoint/2010/main" val="163234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ircle(in)">
                                      <p:cBhvr>
                                        <p:cTn id="19" dur="2000"/>
                                        <p:tgtEl>
                                          <p:spTgt spid="3">
                                            <p:txEl>
                                              <p:pRg st="7" end="7"/>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lt-LT" altLang="lt-LT" sz="3200" smtClean="0"/>
              <a:t>Valstybės socialinė politika</a:t>
            </a:r>
            <a:br>
              <a:rPr lang="lt-LT" altLang="lt-LT" sz="3200" smtClean="0"/>
            </a:br>
            <a:r>
              <a:rPr lang="lt-LT" altLang="lt-LT" sz="3200" smtClean="0"/>
              <a:t>Socialinis draudimas </a:t>
            </a:r>
            <a:endParaRPr lang="lt-LT" altLang="lt-LT" sz="1800" smtClean="0"/>
          </a:p>
        </p:txBody>
      </p:sp>
      <p:sp>
        <p:nvSpPr>
          <p:cNvPr id="31747" name="Turinio vietos rezervavimo ženklas 1"/>
          <p:cNvSpPr>
            <a:spLocks noGrp="1"/>
          </p:cNvSpPr>
          <p:nvPr>
            <p:ph idx="1"/>
          </p:nvPr>
        </p:nvSpPr>
        <p:spPr/>
        <p:txBody>
          <a:bodyPr/>
          <a:lstStyle/>
          <a:p>
            <a:r>
              <a:rPr lang="lt-LT" altLang="lt-LT" dirty="0" smtClean="0"/>
              <a:t>Senatvės draudimas </a:t>
            </a:r>
            <a:r>
              <a:rPr lang="lt-LT" altLang="lt-LT" sz="1800" dirty="0" smtClean="0"/>
              <a:t>(255 </a:t>
            </a:r>
            <a:r>
              <a:rPr lang="lt-LT" altLang="lt-LT" sz="1800" dirty="0" err="1" smtClean="0"/>
              <a:t>Eur</a:t>
            </a:r>
            <a:r>
              <a:rPr lang="lt-LT" altLang="lt-LT" sz="1800" dirty="0" smtClean="0"/>
              <a:t>.) </a:t>
            </a:r>
          </a:p>
          <a:p>
            <a:r>
              <a:rPr lang="lt-LT" altLang="lt-LT" dirty="0" smtClean="0"/>
              <a:t>Nedarbo draudimas </a:t>
            </a:r>
            <a:r>
              <a:rPr lang="lt-LT" altLang="lt-LT" sz="1800" dirty="0" smtClean="0"/>
              <a:t>(</a:t>
            </a:r>
            <a:r>
              <a:rPr lang="lt-LT" altLang="lt-LT" sz="1800" dirty="0" err="1" smtClean="0"/>
              <a:t>Vid</a:t>
            </a:r>
            <a:r>
              <a:rPr lang="lt-LT" altLang="lt-LT" sz="1800" dirty="0" smtClean="0"/>
              <a:t> 182Eur. </a:t>
            </a:r>
            <a:r>
              <a:rPr lang="lt-LT" altLang="lt-LT" sz="1800" dirty="0" err="1" smtClean="0"/>
              <a:t>Max</a:t>
            </a:r>
            <a:r>
              <a:rPr lang="lt-LT" altLang="lt-LT" sz="1800" dirty="0" smtClean="0"/>
              <a:t> 311 </a:t>
            </a:r>
            <a:r>
              <a:rPr lang="lt-LT" altLang="lt-LT" sz="1800" dirty="0" err="1" smtClean="0"/>
              <a:t>Eur</a:t>
            </a:r>
            <a:r>
              <a:rPr lang="lt-LT" altLang="lt-LT" sz="1800" dirty="0" smtClean="0"/>
              <a:t>. mokama 6-9 mėn.) </a:t>
            </a:r>
          </a:p>
          <a:p>
            <a:r>
              <a:rPr lang="lt-LT" altLang="lt-LT" dirty="0" err="1" smtClean="0"/>
              <a:t>Neįgalumas</a:t>
            </a:r>
            <a:r>
              <a:rPr lang="lt-LT" altLang="lt-LT" dirty="0" smtClean="0"/>
              <a:t> </a:t>
            </a:r>
          </a:p>
        </p:txBody>
      </p:sp>
      <p:sp>
        <p:nvSpPr>
          <p:cNvPr id="31748"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31749" name="Text Box 4"/>
          <p:cNvSpPr txBox="1">
            <a:spLocks noChangeArrowheads="1"/>
          </p:cNvSpPr>
          <p:nvPr/>
        </p:nvSpPr>
        <p:spPr bwMode="auto">
          <a:xfrm>
            <a:off x="457200" y="64008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sp>
        <p:nvSpPr>
          <p:cNvPr id="31750" name="Rectangle 5"/>
          <p:cNvSpPr>
            <a:spLocks noChangeArrowheads="1"/>
          </p:cNvSpPr>
          <p:nvPr/>
        </p:nvSpPr>
        <p:spPr bwMode="auto">
          <a:xfrm>
            <a:off x="3733800" y="6096000"/>
            <a:ext cx="5175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900">
                <a:solidFill>
                  <a:srgbClr val="1E4649"/>
                </a:solidFill>
              </a:rPr>
              <a:t>Nacionalinis pranešimas apie socialinės apsaugos ir socialinės aprėpties strategijas 2008–2010 m.</a:t>
            </a:r>
            <a:endParaRPr lang="en-US" altLang="lt-LT" sz="900">
              <a:solidFill>
                <a:srgbClr val="1E4649"/>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30723" name="Rectangle 2"/>
          <p:cNvSpPr>
            <a:spLocks noGrp="1" noChangeArrowheads="1"/>
          </p:cNvSpPr>
          <p:nvPr>
            <p:ph type="title" idx="4294967295"/>
          </p:nvPr>
        </p:nvSpPr>
        <p:spPr>
          <a:xfrm>
            <a:off x="457200" y="274638"/>
            <a:ext cx="8229600" cy="1477962"/>
          </a:xfrm>
        </p:spPr>
        <p:txBody>
          <a:bodyPr/>
          <a:lstStyle/>
          <a:p>
            <a:pPr eaLnBrk="1" hangingPunct="1"/>
            <a:r>
              <a:rPr lang="lt-LT" altLang="lt-LT" sz="3200" dirty="0" smtClean="0"/>
              <a:t>Valstybės socialinė politika</a:t>
            </a:r>
            <a:br>
              <a:rPr lang="lt-LT" altLang="lt-LT" sz="3200" dirty="0" smtClean="0"/>
            </a:br>
            <a:r>
              <a:rPr lang="lt-LT" altLang="lt-LT" sz="3200" dirty="0" smtClean="0"/>
              <a:t>Piniginė parama</a:t>
            </a:r>
            <a:r>
              <a:rPr lang="en-US" altLang="lt-LT" sz="3200" dirty="0" smtClean="0"/>
              <a:t/>
            </a:r>
            <a:br>
              <a:rPr lang="en-US" altLang="lt-LT" sz="3200" dirty="0" smtClean="0"/>
            </a:br>
            <a:endParaRPr lang="lt-LT" altLang="lt-LT" sz="1800" dirty="0" smtClean="0"/>
          </a:p>
        </p:txBody>
      </p:sp>
      <p:sp>
        <p:nvSpPr>
          <p:cNvPr id="30724" name="Text Box 4"/>
          <p:cNvSpPr txBox="1">
            <a:spLocks noChangeArrowheads="1"/>
          </p:cNvSpPr>
          <p:nvPr/>
        </p:nvSpPr>
        <p:spPr bwMode="auto">
          <a:xfrm>
            <a:off x="914400" y="64008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endParaRPr lang="lt-LT" altLang="lt-LT" sz="1800"/>
          </a:p>
        </p:txBody>
      </p:sp>
      <p:sp>
        <p:nvSpPr>
          <p:cNvPr id="30725" name="Rectangle 5"/>
          <p:cNvSpPr>
            <a:spLocks noChangeArrowheads="1"/>
          </p:cNvSpPr>
          <p:nvPr/>
        </p:nvSpPr>
        <p:spPr bwMode="auto">
          <a:xfrm>
            <a:off x="3505200" y="6019800"/>
            <a:ext cx="526297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lt-LT" altLang="lt-LT" sz="900" dirty="0">
                <a:solidFill>
                  <a:srgbClr val="1E4649"/>
                </a:solidFill>
              </a:rPr>
              <a:t>Nacionalinis pranešimas apie socialinės apsaugos ir socialinės aprėpties strategijas </a:t>
            </a:r>
            <a:r>
              <a:rPr lang="lt-LT" altLang="lt-LT" sz="900" dirty="0" smtClean="0">
                <a:solidFill>
                  <a:srgbClr val="1E4649"/>
                </a:solidFill>
              </a:rPr>
              <a:t>2012-2016 </a:t>
            </a:r>
            <a:r>
              <a:rPr lang="lt-LT" altLang="lt-LT" sz="900" dirty="0">
                <a:solidFill>
                  <a:srgbClr val="1E4649"/>
                </a:solidFill>
              </a:rPr>
              <a:t>m.</a:t>
            </a:r>
            <a:endParaRPr lang="en-US" altLang="lt-LT" sz="900" dirty="0">
              <a:solidFill>
                <a:srgbClr val="1E4649"/>
              </a:solidFill>
            </a:endParaRPr>
          </a:p>
        </p:txBody>
      </p:sp>
      <p:pic>
        <p:nvPicPr>
          <p:cNvPr id="7" name="Picture 6"/>
          <p:cNvPicPr/>
          <p:nvPr/>
        </p:nvPicPr>
        <p:blipFill rotWithShape="1">
          <a:blip r:embed="rId2"/>
          <a:srcRect l="9989" t="38173" r="12170" b="9591"/>
          <a:stretch/>
        </p:blipFill>
        <p:spPr bwMode="auto">
          <a:xfrm>
            <a:off x="838200" y="1676400"/>
            <a:ext cx="7620000" cy="4038599"/>
          </a:xfrm>
          <a:prstGeom prst="rect">
            <a:avLst/>
          </a:prstGeom>
          <a:ln>
            <a:noFill/>
          </a:ln>
          <a:extLst>
            <a:ext uri="{53640926-AAD7-44D8-BBD7-CCE9431645EC}">
              <a14:shadowObscured xmlns:a14="http://schemas.microsoft.com/office/drawing/2010/main"/>
            </a:ext>
          </a:extLst>
        </p:spPr>
      </p:pic>
      <p:sp>
        <p:nvSpPr>
          <p:cNvPr id="2" name="Rectangle 1"/>
          <p:cNvSpPr/>
          <p:nvPr/>
        </p:nvSpPr>
        <p:spPr bwMode="auto">
          <a:xfrm>
            <a:off x="7162800" y="5334000"/>
            <a:ext cx="1219200" cy="22860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5123" name="Rectangle 2"/>
          <p:cNvSpPr>
            <a:spLocks noGrp="1" noChangeArrowheads="1"/>
          </p:cNvSpPr>
          <p:nvPr>
            <p:ph type="title"/>
          </p:nvPr>
        </p:nvSpPr>
        <p:spPr/>
        <p:txBody>
          <a:bodyPr/>
          <a:lstStyle/>
          <a:p>
            <a:pPr eaLnBrk="1" hangingPunct="1"/>
            <a:r>
              <a:rPr lang="lt-LT" altLang="lt-LT" sz="3200" i="1" smtClean="0"/>
              <a:t>1. </a:t>
            </a:r>
            <a:r>
              <a:rPr lang="en-US" altLang="lt-LT" sz="3200" i="1" smtClean="0"/>
              <a:t>Skurdo samprata ir matai</a:t>
            </a:r>
            <a:endParaRPr lang="en-US" altLang="lt-LT" smtClean="0"/>
          </a:p>
        </p:txBody>
      </p:sp>
      <p:sp>
        <p:nvSpPr>
          <p:cNvPr id="7171" name="Rectangle 3"/>
          <p:cNvSpPr>
            <a:spLocks noGrp="1" noChangeArrowheads="1"/>
          </p:cNvSpPr>
          <p:nvPr>
            <p:ph type="body" idx="1"/>
          </p:nvPr>
        </p:nvSpPr>
        <p:spPr/>
        <p:txBody>
          <a:bodyPr/>
          <a:lstStyle/>
          <a:p>
            <a:pPr eaLnBrk="1" hangingPunct="1"/>
            <a:r>
              <a:rPr lang="en-US" altLang="lt-LT" smtClean="0"/>
              <a:t>Skurdo ypatumai:</a:t>
            </a:r>
          </a:p>
          <a:p>
            <a:pPr lvl="1" eaLnBrk="1" hangingPunct="1"/>
            <a:r>
              <a:rPr lang="en-US" altLang="lt-LT" smtClean="0"/>
              <a:t>santykinis</a:t>
            </a:r>
          </a:p>
          <a:p>
            <a:pPr lvl="1" eaLnBrk="1" hangingPunct="1"/>
            <a:r>
              <a:rPr lang="en-US" altLang="lt-LT" smtClean="0"/>
              <a:t>įvairiapusis </a:t>
            </a:r>
          </a:p>
          <a:p>
            <a:pPr lvl="1" eaLnBrk="1" hangingPunct="1"/>
            <a:r>
              <a:rPr lang="en-US" altLang="lt-LT" smtClean="0"/>
              <a:t>laipsniškas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6147" name="Rectangle 2"/>
          <p:cNvSpPr>
            <a:spLocks noGrp="1" noChangeArrowheads="1"/>
          </p:cNvSpPr>
          <p:nvPr>
            <p:ph type="title"/>
          </p:nvPr>
        </p:nvSpPr>
        <p:spPr>
          <a:xfrm>
            <a:off x="685800" y="304800"/>
            <a:ext cx="7772400" cy="1143000"/>
          </a:xfrm>
        </p:spPr>
        <p:txBody>
          <a:bodyPr/>
          <a:lstStyle/>
          <a:p>
            <a:pPr eaLnBrk="1" hangingPunct="1"/>
            <a:r>
              <a:rPr lang="en-US" altLang="lt-LT" sz="3200" i="1" smtClean="0"/>
              <a:t>Skurdo samprata ir apibrėžimas</a:t>
            </a:r>
          </a:p>
        </p:txBody>
      </p:sp>
      <p:sp>
        <p:nvSpPr>
          <p:cNvPr id="8195" name="Rectangle 3"/>
          <p:cNvSpPr>
            <a:spLocks noGrp="1" noChangeArrowheads="1"/>
          </p:cNvSpPr>
          <p:nvPr>
            <p:ph type="body" idx="1"/>
          </p:nvPr>
        </p:nvSpPr>
        <p:spPr>
          <a:xfrm>
            <a:off x="685800" y="1219200"/>
            <a:ext cx="7772400" cy="4114800"/>
          </a:xfrm>
        </p:spPr>
        <p:txBody>
          <a:bodyPr/>
          <a:lstStyle/>
          <a:p>
            <a:pPr lvl="1" eaLnBrk="1" hangingPunct="1"/>
            <a:r>
              <a:rPr lang="en-US" altLang="lt-LT" smtClean="0"/>
              <a:t>Egzistencinis skurdas</a:t>
            </a:r>
          </a:p>
          <a:p>
            <a:pPr lvl="2" algn="just" eaLnBrk="1" hangingPunct="1"/>
            <a:r>
              <a:rPr lang="lt-LT" altLang="lt-LT" sz="2000" smtClean="0">
                <a:solidFill>
                  <a:srgbClr val="000080"/>
                </a:solidFill>
              </a:rPr>
              <a:t>Asmenys arba šeimos skursta, jeigu jų pajamos yra nepakankamos organizmo fizinio pajėgumo palaikymui būtinoms prekėms ir paslaugoms įsigyti</a:t>
            </a:r>
            <a:r>
              <a:rPr lang="lt-LT" altLang="lt-LT" sz="1800" smtClean="0">
                <a:solidFill>
                  <a:srgbClr val="000080"/>
                </a:solidFill>
              </a:rPr>
              <a:t>  </a:t>
            </a:r>
          </a:p>
          <a:p>
            <a:pPr lvl="1" algn="just" eaLnBrk="1" hangingPunct="1"/>
            <a:r>
              <a:rPr lang="en-US" altLang="lt-LT" smtClean="0"/>
              <a:t>Pagrindinių reikmių samprata</a:t>
            </a:r>
          </a:p>
          <a:p>
            <a:pPr lvl="2" algn="just" eaLnBrk="1" hangingPunct="1"/>
            <a:r>
              <a:rPr lang="lt-LT" altLang="lt-LT" sz="2000" smtClean="0">
                <a:solidFill>
                  <a:srgbClr val="000080"/>
                </a:solidFill>
              </a:rPr>
              <a:t>Asmenys arba š</a:t>
            </a:r>
            <a:r>
              <a:rPr lang="lt-LT" altLang="lt-LT" sz="2000" smtClean="0">
                <a:solidFill>
                  <a:srgbClr val="000066"/>
                </a:solidFill>
              </a:rPr>
              <a:t>eimos skursta, jeigu jų ištekliai ir galimybės yra nepakankami minimalioms</a:t>
            </a:r>
            <a:r>
              <a:rPr lang="lt-LT" altLang="lt-LT" smtClean="0">
                <a:solidFill>
                  <a:srgbClr val="000066"/>
                </a:solidFill>
              </a:rPr>
              <a:t> </a:t>
            </a:r>
            <a:r>
              <a:rPr lang="lt-LT" altLang="lt-LT" sz="2000" smtClean="0">
                <a:solidFill>
                  <a:srgbClr val="000066"/>
                </a:solidFill>
              </a:rPr>
              <a:t>reikmėms patenkinti</a:t>
            </a:r>
          </a:p>
          <a:p>
            <a:pPr lvl="1" algn="just" eaLnBrk="1" hangingPunct="1"/>
            <a:r>
              <a:rPr lang="en-US" altLang="lt-LT" sz="2400" smtClean="0"/>
              <a:t>Socialinė atskirtis</a:t>
            </a:r>
          </a:p>
          <a:p>
            <a:pPr lvl="2" algn="just" eaLnBrk="1" hangingPunct="1"/>
            <a:r>
              <a:rPr lang="lt-LT" altLang="lt-LT" sz="2000" smtClean="0">
                <a:solidFill>
                  <a:srgbClr val="000066"/>
                </a:solidFill>
              </a:rPr>
              <a:t>Asmenys arba šeimos skursta, jeigu jų ištekliai: materialiniai, kultūriniai ir socialiniai yra tokie riboti, kad neužtikrina šalies minimalaus  gyvenimo būdo</a:t>
            </a:r>
            <a:endParaRPr lang="lt-LT" altLang="lt-LT" smtClean="0"/>
          </a:p>
          <a:p>
            <a:pPr algn="just" eaLnBrk="1" hangingPunct="1"/>
            <a:endParaRPr lang="lt-LT" altLang="lt-LT" smtClean="0"/>
          </a:p>
          <a:p>
            <a:pPr algn="just" eaLnBrk="1" hangingPunct="1"/>
            <a:endParaRPr lang="en-US" altLang="lt-LT" sz="2800" smtClean="0"/>
          </a:p>
          <a:p>
            <a:pPr lvl="2" algn="just" eaLnBrk="1" hangingPunct="1"/>
            <a:endParaRPr lang="en-US" altLang="lt-LT"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7171" name="Rectangle 2"/>
          <p:cNvSpPr>
            <a:spLocks noGrp="1" noChangeArrowheads="1"/>
          </p:cNvSpPr>
          <p:nvPr>
            <p:ph type="title"/>
          </p:nvPr>
        </p:nvSpPr>
        <p:spPr/>
        <p:txBody>
          <a:bodyPr/>
          <a:lstStyle/>
          <a:p>
            <a:pPr eaLnBrk="1" hangingPunct="1"/>
            <a:r>
              <a:rPr lang="en-US" altLang="lt-LT" sz="3200" i="1" smtClean="0"/>
              <a:t>Lietuvos skurdo apibrėžimas</a:t>
            </a:r>
            <a:r>
              <a:rPr lang="en-US" altLang="lt-LT" smtClean="0"/>
              <a:t> </a:t>
            </a:r>
          </a:p>
        </p:txBody>
      </p:sp>
      <p:sp>
        <p:nvSpPr>
          <p:cNvPr id="7172" name="Rectangle 3"/>
          <p:cNvSpPr>
            <a:spLocks noGrp="1" noChangeArrowheads="1"/>
          </p:cNvSpPr>
          <p:nvPr>
            <p:ph type="body" idx="1"/>
          </p:nvPr>
        </p:nvSpPr>
        <p:spPr/>
        <p:txBody>
          <a:bodyPr/>
          <a:lstStyle/>
          <a:p>
            <a:pPr eaLnBrk="1" hangingPunct="1">
              <a:lnSpc>
                <a:spcPct val="90000"/>
              </a:lnSpc>
            </a:pPr>
            <a:r>
              <a:rPr lang="lt-LT" altLang="lt-LT" smtClean="0"/>
              <a:t>Skurstančiais yra laikomi žmonės, kurių pajamos ir kiti ištekliai (materialiniai, socialiniai ir kultūriniai) yra tokie menki, kad neužtikrina Lietuvos visuomenei įprastų gyvenimo standartų. Dėl per menkų išteklių šie žmonės negali dalyvauti veiklose, kurios kitiems žmonėms laikomos įprastomis</a:t>
            </a:r>
            <a:endParaRPr lang="en-US" altLang="lt-L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8195" name="Rectangle 2"/>
          <p:cNvSpPr>
            <a:spLocks noGrp="1" noChangeArrowheads="1"/>
          </p:cNvSpPr>
          <p:nvPr>
            <p:ph type="title"/>
          </p:nvPr>
        </p:nvSpPr>
        <p:spPr/>
        <p:txBody>
          <a:bodyPr/>
          <a:lstStyle/>
          <a:p>
            <a:pPr eaLnBrk="1" hangingPunct="1"/>
            <a:r>
              <a:rPr lang="en-US" altLang="lt-LT" sz="3200" i="1" smtClean="0"/>
              <a:t>Skurdo riba ir jos nustatymo būdai</a:t>
            </a:r>
            <a:endParaRPr lang="en-US" altLang="lt-LT" smtClean="0"/>
          </a:p>
        </p:txBody>
      </p:sp>
      <p:sp>
        <p:nvSpPr>
          <p:cNvPr id="10243" name="Rectangle 3"/>
          <p:cNvSpPr>
            <a:spLocks noGrp="1" noChangeArrowheads="1"/>
          </p:cNvSpPr>
          <p:nvPr>
            <p:ph type="body" idx="1"/>
          </p:nvPr>
        </p:nvSpPr>
        <p:spPr/>
        <p:txBody>
          <a:bodyPr/>
          <a:lstStyle/>
          <a:p>
            <a:pPr eaLnBrk="1" hangingPunct="1"/>
            <a:r>
              <a:rPr lang="en-US" altLang="lt-LT" sz="2800" smtClean="0"/>
              <a:t>Skurdo riba - tai kriterijus, kurio pagalba politikai arba tyrin</a:t>
            </a:r>
            <a:r>
              <a:rPr lang="lt-LT" altLang="lt-LT" sz="2800" smtClean="0"/>
              <a:t>ė</a:t>
            </a:r>
            <a:r>
              <a:rPr lang="en-US" altLang="lt-LT" sz="2800" smtClean="0"/>
              <a:t>tojai suskirsto individus, </a:t>
            </a:r>
            <a:r>
              <a:rPr lang="lt-LT" altLang="lt-LT" sz="2800" smtClean="0"/>
              <a:t>š</a:t>
            </a:r>
            <a:r>
              <a:rPr lang="en-US" altLang="lt-LT" sz="2800" smtClean="0"/>
              <a:t>eimas arba nam</a:t>
            </a:r>
            <a:r>
              <a:rPr lang="lt-LT" altLang="lt-LT" sz="2800" smtClean="0"/>
              <a:t>ų</a:t>
            </a:r>
            <a:r>
              <a:rPr lang="en-US" altLang="lt-LT" sz="2800" smtClean="0"/>
              <a:t> </a:t>
            </a:r>
            <a:r>
              <a:rPr lang="lt-LT" altLang="lt-LT" sz="2800" smtClean="0"/>
              <a:t>ū</a:t>
            </a:r>
            <a:r>
              <a:rPr lang="en-US" altLang="lt-LT" sz="2800" smtClean="0"/>
              <a:t>kius </a:t>
            </a:r>
            <a:r>
              <a:rPr lang="lt-LT" altLang="lt-LT" sz="2800" smtClean="0"/>
              <a:t>į</a:t>
            </a:r>
            <a:r>
              <a:rPr lang="en-US" altLang="lt-LT" sz="2800" smtClean="0"/>
              <a:t> skurstan</a:t>
            </a:r>
            <a:r>
              <a:rPr lang="lt-LT" altLang="lt-LT" sz="2800" smtClean="0"/>
              <a:t>č</a:t>
            </a:r>
            <a:r>
              <a:rPr lang="en-US" altLang="lt-LT" sz="2800" smtClean="0"/>
              <a:t>ius ir neskurstan</a:t>
            </a:r>
            <a:r>
              <a:rPr lang="lt-LT" altLang="lt-LT" sz="2800" smtClean="0"/>
              <a:t>č</a:t>
            </a:r>
            <a:r>
              <a:rPr lang="en-US" altLang="lt-LT" sz="2800" smtClean="0"/>
              <a:t>ius</a:t>
            </a:r>
          </a:p>
          <a:p>
            <a:pPr eaLnBrk="1" hangingPunct="1"/>
            <a:endParaRPr lang="en-US" altLang="lt-LT" sz="2800" smtClean="0"/>
          </a:p>
          <a:p>
            <a:pPr eaLnBrk="1" hangingPunct="1"/>
            <a:r>
              <a:rPr lang="en-US" altLang="lt-LT" sz="2800" smtClean="0"/>
              <a:t>Skurdo ribų tipai:</a:t>
            </a:r>
          </a:p>
          <a:p>
            <a:pPr lvl="1" eaLnBrk="1" hangingPunct="1"/>
            <a:r>
              <a:rPr lang="en-US" altLang="lt-LT" smtClean="0"/>
              <a:t>absoliuti</a:t>
            </a:r>
          </a:p>
          <a:p>
            <a:pPr lvl="1" eaLnBrk="1" hangingPunct="1"/>
            <a:r>
              <a:rPr lang="en-US" altLang="lt-LT" smtClean="0"/>
              <a:t>santykinė</a:t>
            </a:r>
          </a:p>
          <a:p>
            <a:pPr eaLnBrk="1" hangingPunct="1"/>
            <a:endParaRPr lang="en-US" altLang="lt-LT" smtClean="0"/>
          </a:p>
          <a:p>
            <a:pPr eaLnBrk="1" hangingPunct="1"/>
            <a:endParaRPr lang="en-US" altLang="lt-LT" smtClean="0">
              <a:latin typeface="!_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9219" name="Rectangle 2"/>
          <p:cNvSpPr>
            <a:spLocks noGrp="1" noChangeArrowheads="1"/>
          </p:cNvSpPr>
          <p:nvPr>
            <p:ph type="title"/>
          </p:nvPr>
        </p:nvSpPr>
        <p:spPr/>
        <p:txBody>
          <a:bodyPr/>
          <a:lstStyle/>
          <a:p>
            <a:pPr eaLnBrk="1" hangingPunct="1"/>
            <a:r>
              <a:rPr lang="en-US" altLang="lt-LT" sz="3200" i="1" smtClean="0"/>
              <a:t>Skurdo ribų nustatymo metodai</a:t>
            </a:r>
          </a:p>
        </p:txBody>
      </p:sp>
      <p:sp>
        <p:nvSpPr>
          <p:cNvPr id="11267" name="Rectangle 3"/>
          <p:cNvSpPr>
            <a:spLocks noGrp="1" noChangeArrowheads="1"/>
          </p:cNvSpPr>
          <p:nvPr>
            <p:ph type="body" idx="1"/>
          </p:nvPr>
        </p:nvSpPr>
        <p:spPr/>
        <p:txBody>
          <a:bodyPr/>
          <a:lstStyle/>
          <a:p>
            <a:pPr eaLnBrk="1" hangingPunct="1"/>
            <a:r>
              <a:rPr lang="en-US" altLang="lt-LT" smtClean="0"/>
              <a:t>Vartotojiško krepšelio</a:t>
            </a:r>
          </a:p>
          <a:p>
            <a:pPr eaLnBrk="1" hangingPunct="1"/>
            <a:r>
              <a:rPr lang="en-US" altLang="lt-LT" smtClean="0"/>
              <a:t>Subjektyvus</a:t>
            </a:r>
          </a:p>
          <a:p>
            <a:pPr eaLnBrk="1" hangingPunct="1"/>
            <a:r>
              <a:rPr lang="en-US" altLang="lt-LT" smtClean="0"/>
              <a:t>Nepritekliaus/stygiaus</a:t>
            </a:r>
          </a:p>
          <a:p>
            <a:pPr eaLnBrk="1" hangingPunct="1"/>
            <a:r>
              <a:rPr lang="en-US" altLang="lt-LT" smtClean="0"/>
              <a:t>Teisinis/politinis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lt-LT" sz="1400" smtClean="0"/>
              <a:t>VU EF V.Karpuškienė</a:t>
            </a:r>
          </a:p>
        </p:txBody>
      </p:sp>
      <p:sp>
        <p:nvSpPr>
          <p:cNvPr id="10243" name="Rectangle 2"/>
          <p:cNvSpPr>
            <a:spLocks noGrp="1" noChangeArrowheads="1"/>
          </p:cNvSpPr>
          <p:nvPr>
            <p:ph type="title"/>
          </p:nvPr>
        </p:nvSpPr>
        <p:spPr/>
        <p:txBody>
          <a:bodyPr/>
          <a:lstStyle/>
          <a:p>
            <a:pPr eaLnBrk="1" hangingPunct="1"/>
            <a:r>
              <a:rPr lang="en-US" altLang="lt-LT" sz="3200" i="1" smtClean="0"/>
              <a:t>Skurdo matai</a:t>
            </a:r>
            <a:r>
              <a:rPr lang="en-US" altLang="lt-LT" smtClean="0"/>
              <a:t> </a:t>
            </a:r>
          </a:p>
        </p:txBody>
      </p:sp>
      <p:sp>
        <p:nvSpPr>
          <p:cNvPr id="12291" name="Rectangle 3"/>
          <p:cNvSpPr>
            <a:spLocks noGrp="1" noChangeArrowheads="1"/>
          </p:cNvSpPr>
          <p:nvPr>
            <p:ph type="body" idx="1"/>
          </p:nvPr>
        </p:nvSpPr>
        <p:spPr/>
        <p:txBody>
          <a:bodyPr/>
          <a:lstStyle/>
          <a:p>
            <a:pPr eaLnBrk="1" hangingPunct="1">
              <a:defRPr/>
            </a:pPr>
            <a:r>
              <a:rPr lang="en-US" dirty="0" err="1" smtClean="0"/>
              <a:t>Skurdo</a:t>
            </a:r>
            <a:r>
              <a:rPr lang="en-US" dirty="0" smtClean="0"/>
              <a:t> </a:t>
            </a:r>
            <a:r>
              <a:rPr lang="en-US" dirty="0" err="1" smtClean="0"/>
              <a:t>lygis</a:t>
            </a:r>
            <a:endParaRPr lang="en-US" dirty="0" smtClean="0"/>
          </a:p>
          <a:p>
            <a:pPr eaLnBrk="1" hangingPunct="1">
              <a:defRPr/>
            </a:pPr>
            <a:r>
              <a:rPr lang="en-US" dirty="0" err="1" smtClean="0"/>
              <a:t>Skurdo</a:t>
            </a:r>
            <a:r>
              <a:rPr lang="en-US" dirty="0" smtClean="0"/>
              <a:t> </a:t>
            </a:r>
            <a:r>
              <a:rPr lang="en-US" dirty="0" err="1" smtClean="0"/>
              <a:t>tarpsnis</a:t>
            </a:r>
            <a:endParaRPr lang="en-US" dirty="0" smtClean="0"/>
          </a:p>
          <a:p>
            <a:pPr marL="0" indent="0" eaLnBrk="1" hangingPunct="1">
              <a:buFontTx/>
              <a:buNone/>
              <a:defRPr/>
            </a:pPr>
            <a:r>
              <a:rPr lang="en-US" dirty="0" smtClean="0"/>
              <a:t> </a:t>
            </a:r>
          </a:p>
          <a:p>
            <a:pPr eaLnBrk="1" hangingPunct="1">
              <a:buFontTx/>
              <a:buNone/>
              <a:defRPr/>
            </a:pPr>
            <a:endParaRPr lang="en-US" dirty="0" smtClean="0"/>
          </a:p>
          <a:p>
            <a:pPr marL="0" indent="0" eaLnBrk="1" hangingPunct="1">
              <a:buFontTx/>
              <a:buNone/>
              <a:defRPr/>
            </a:pPr>
            <a:r>
              <a:rPr lang="en-US" dirty="0" smtClean="0"/>
              <a:t> </a:t>
            </a:r>
          </a:p>
          <a:p>
            <a:pPr eaLnBrk="1" hangingPunct="1">
              <a:buFontTx/>
              <a:buNone/>
              <a:defRPr/>
            </a:pPr>
            <a:r>
              <a:rPr lang="en-US" dirty="0" err="1" smtClean="0"/>
              <a:t>Daugiama</a:t>
            </a:r>
            <a:r>
              <a:rPr lang="lt-LT" dirty="0" err="1" smtClean="0"/>
              <a:t>tis</a:t>
            </a:r>
            <a:r>
              <a:rPr lang="lt-LT" dirty="0" smtClean="0"/>
              <a:t> skurdo indeksas</a:t>
            </a:r>
            <a:endParaRPr lang="en-US" dirty="0" smtClean="0"/>
          </a:p>
          <a:p>
            <a:pPr marL="0" indent="0" eaLnBrk="1" hangingPunct="1">
              <a:buFontTx/>
              <a:buNone/>
              <a:defRPr/>
            </a:pPr>
            <a:endParaRPr lang="en-US" dirty="0" smtClean="0"/>
          </a:p>
          <a:p>
            <a:pPr marL="0" indent="0" eaLnBrk="1" hangingPunct="1">
              <a:buFontTx/>
              <a:buNone/>
              <a:defRPr/>
            </a:pPr>
            <a:endParaRPr lang="en-US" dirty="0" smtClean="0"/>
          </a:p>
        </p:txBody>
      </p:sp>
      <p:sp>
        <p:nvSpPr>
          <p:cNvPr id="10245" name="AutoShape 4"/>
          <p:cNvSpPr>
            <a:spLocks/>
          </p:cNvSpPr>
          <p:nvPr/>
        </p:nvSpPr>
        <p:spPr bwMode="auto">
          <a:xfrm>
            <a:off x="6324600" y="1905000"/>
            <a:ext cx="228600" cy="1219200"/>
          </a:xfrm>
          <a:prstGeom prst="rightBrace">
            <a:avLst>
              <a:gd name="adj1" fmla="val 44444"/>
              <a:gd name="adj2" fmla="val 47005"/>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lt-LT" altLang="lt-LT" sz="1800"/>
          </a:p>
        </p:txBody>
      </p:sp>
      <p:sp>
        <p:nvSpPr>
          <p:cNvPr id="10246" name="Text Box 5"/>
          <p:cNvSpPr txBox="1">
            <a:spLocks noChangeArrowheads="1"/>
          </p:cNvSpPr>
          <p:nvPr/>
        </p:nvSpPr>
        <p:spPr bwMode="auto">
          <a:xfrm>
            <a:off x="6553200" y="2209800"/>
            <a:ext cx="259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lt-LT" sz="2800">
                <a:solidFill>
                  <a:schemeClr val="tx2"/>
                </a:solidFill>
                <a:latin typeface="Times New Roman" pitchFamily="18" charset="0"/>
              </a:rPr>
              <a:t>Pajamų skurdas</a:t>
            </a:r>
            <a:endParaRPr lang="en-US" altLang="lt-LT" sz="2400">
              <a:latin typeface="Times New Roman" pitchFamily="18" charset="0"/>
            </a:endParaRPr>
          </a:p>
        </p:txBody>
      </p:sp>
      <p:sp>
        <p:nvSpPr>
          <p:cNvPr id="10247" name="AutoShape 6"/>
          <p:cNvSpPr>
            <a:spLocks/>
          </p:cNvSpPr>
          <p:nvPr/>
        </p:nvSpPr>
        <p:spPr bwMode="auto">
          <a:xfrm>
            <a:off x="6248400" y="3352800"/>
            <a:ext cx="457200" cy="2286000"/>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lt-LT" altLang="lt-LT" sz="1800"/>
          </a:p>
        </p:txBody>
      </p:sp>
      <p:sp>
        <p:nvSpPr>
          <p:cNvPr id="10248" name="Text Box 7"/>
          <p:cNvSpPr txBox="1">
            <a:spLocks noChangeArrowheads="1"/>
          </p:cNvSpPr>
          <p:nvPr/>
        </p:nvSpPr>
        <p:spPr bwMode="auto">
          <a:xfrm>
            <a:off x="6858000" y="4267200"/>
            <a:ext cx="1981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lt-LT" sz="2800">
                <a:solidFill>
                  <a:schemeClr val="tx2"/>
                </a:solidFill>
                <a:latin typeface="Times New Roman" pitchFamily="18" charset="0"/>
              </a:rPr>
              <a:t>Galimybių skurdas</a:t>
            </a:r>
            <a:endParaRPr lang="en-US" altLang="lt-LT" sz="240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1474</TotalTime>
  <Words>1203</Words>
  <Application>Microsoft Office PowerPoint</Application>
  <PresentationFormat>On-screen Show (4:3)</PresentationFormat>
  <Paragraphs>368</Paragraphs>
  <Slides>31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Default Design</vt:lpstr>
      <vt:lpstr>Equation</vt:lpstr>
      <vt:lpstr>Skurdas ir jo mažinimo priemonės </vt:lpstr>
      <vt:lpstr>SDG (TVT) iki 2030m.</vt:lpstr>
      <vt:lpstr>1 Tikslas.  PANAIKINTI VISŲ FORMŲ SKURDĄ VISOSE ŠALYSE</vt:lpstr>
      <vt:lpstr>1. Skurdo samprata ir matai</vt:lpstr>
      <vt:lpstr>Skurdo samprata ir apibrėžimas</vt:lpstr>
      <vt:lpstr>Lietuvos skurdo apibrėžimas </vt:lpstr>
      <vt:lpstr>Skurdo riba ir jos nustatymo būdai</vt:lpstr>
      <vt:lpstr>Skurdo ribų nustatymo metodai</vt:lpstr>
      <vt:lpstr>Skurdo matai </vt:lpstr>
      <vt:lpstr>Skurdo matai</vt:lpstr>
      <vt:lpstr>Skurdo matai</vt:lpstr>
      <vt:lpstr>2010 Daugiamatis skurdo indeksas </vt:lpstr>
      <vt:lpstr>daugiamatis skurdo indeksas</vt:lpstr>
      <vt:lpstr>Daugiamatis skurdo indeksas DSI (MPI)</vt:lpstr>
      <vt:lpstr>DSI skaičiavimo taisyklės</vt:lpstr>
      <vt:lpstr>2. Skurdas pasaulyje Reitingai pagal galimybių skurdo lygį </vt:lpstr>
      <vt:lpstr>Skurdo ribos tarptautiniuose tyrimuose</vt:lpstr>
      <vt:lpstr>Absoliutaus skurdo pokyčiai pasaulyje Duomenys ir įžvalgos auditorijoje</vt:lpstr>
      <vt:lpstr>3 Skurdas Lietuvoje</vt:lpstr>
      <vt:lpstr>Lietuvos skurdo riba</vt:lpstr>
      <vt:lpstr>Sąvokos </vt:lpstr>
      <vt:lpstr> Skurdo rizikos riba Lt./EUR. per mėn. </vt:lpstr>
      <vt:lpstr>Skurdo rizikos lygis 2013-2016m.</vt:lpstr>
      <vt:lpstr>Skurdo priežastys</vt:lpstr>
      <vt:lpstr>Socialinės rizikos šeimų ir jose augančių vaikų skaičius  </vt:lpstr>
      <vt:lpstr>Skurdo mažinimo priemonės Lietuvoje</vt:lpstr>
      <vt:lpstr>Skurdo mažinimo priemonės Lietuvoje</vt:lpstr>
      <vt:lpstr>Vyriausybės veiksmai socialinės apsaugos srityje </vt:lpstr>
      <vt:lpstr>Valstybės socialinė politika Piniginė parama</vt:lpstr>
      <vt:lpstr>Valstybės socialinė politika Socialinis draudimas </vt:lpstr>
      <vt:lpstr>Valstybės socialinė politika Piniginė parama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Projektas</dc:creator>
  <cp:lastModifiedBy>Projektas</cp:lastModifiedBy>
  <cp:revision>68</cp:revision>
  <cp:lastPrinted>2017-10-18T08:00:42Z</cp:lastPrinted>
  <dcterms:created xsi:type="dcterms:W3CDTF">1601-01-01T00:00:00Z</dcterms:created>
  <dcterms:modified xsi:type="dcterms:W3CDTF">2017-12-01T14:27:25Z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