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 id="2147484036" r:id="rId2"/>
    <p:sldMasterId id="2147484050" r:id="rId3"/>
    <p:sldMasterId id="2147484063" r:id="rId4"/>
    <p:sldMasterId id="2147484076" r:id="rId5"/>
  </p:sldMasterIdLst>
  <p:sldIdLst>
    <p:sldId id="256" r:id="rId6"/>
    <p:sldId id="257" r:id="rId7"/>
    <p:sldId id="258" r:id="rId8"/>
    <p:sldId id="259" r:id="rId9"/>
    <p:sldId id="263" r:id="rId10"/>
    <p:sldId id="280" r:id="rId11"/>
    <p:sldId id="290" r:id="rId12"/>
    <p:sldId id="281" r:id="rId13"/>
    <p:sldId id="282" r:id="rId14"/>
    <p:sldId id="283" r:id="rId15"/>
    <p:sldId id="285" r:id="rId16"/>
    <p:sldId id="286" r:id="rId17"/>
    <p:sldId id="287" r:id="rId18"/>
  </p:sldIdLst>
  <p:sldSz cx="9144000" cy="6858000" type="screen4x3"/>
  <p:notesSz cx="6858000" cy="9144000"/>
  <p:defaultTextStyle>
    <a:defPPr>
      <a:defRPr lang="lt-LT"/>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00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Vidutinis stilius 2 – paryškinima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Vidutinis stilius 4 – paryškinima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16" autoAdjust="0"/>
    <p:restoredTop sz="94711" autoAdjust="0"/>
  </p:normalViewPr>
  <p:slideViewPr>
    <p:cSldViewPr>
      <p:cViewPr varScale="1">
        <p:scale>
          <a:sx n="103" d="100"/>
          <a:sy n="103" d="100"/>
        </p:scale>
        <p:origin x="54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meda\Downloads\tps00207_page_spreadshee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15"/>
            <c:invertIfNegative val="0"/>
            <c:bubble3D val="0"/>
            <c:spPr>
              <a:solidFill>
                <a:schemeClr val="accent6">
                  <a:lumMod val="75000"/>
                </a:schemeClr>
              </a:solidFill>
              <a:ln>
                <a:noFill/>
              </a:ln>
              <a:effectLst/>
            </c:spPr>
            <c:extLst>
              <c:ext xmlns:c16="http://schemas.microsoft.com/office/drawing/2014/chart" uri="{C3380CC4-5D6E-409C-BE32-E72D297353CC}">
                <c16:uniqueId val="{00000001-8DD5-4E6F-A9D4-C4773322FE19}"/>
              </c:ext>
            </c:extLst>
          </c:dPt>
          <c:cat>
            <c:strRef>
              <c:f>Lapas1!$A$1:$A$31</c:f>
              <c:strCache>
                <c:ptCount val="31"/>
                <c:pt idx="0">
                  <c:v>EU</c:v>
                </c:pt>
                <c:pt idx="1">
                  <c:v>Belgium</c:v>
                </c:pt>
                <c:pt idx="2">
                  <c:v>Bulgaria</c:v>
                </c:pt>
                <c:pt idx="3">
                  <c:v>Czechia</c:v>
                </c:pt>
                <c:pt idx="4">
                  <c:v>Denmark</c:v>
                </c:pt>
                <c:pt idx="5">
                  <c:v>Germany</c:v>
                </c:pt>
                <c:pt idx="6">
                  <c:v>Estonia</c:v>
                </c:pt>
                <c:pt idx="7">
                  <c:v>Ireland</c:v>
                </c:pt>
                <c:pt idx="8">
                  <c:v>Greece</c:v>
                </c:pt>
                <c:pt idx="9">
                  <c:v>Spain</c:v>
                </c:pt>
                <c:pt idx="10">
                  <c:v>France</c:v>
                </c:pt>
                <c:pt idx="11">
                  <c:v>Croatia</c:v>
                </c:pt>
                <c:pt idx="12">
                  <c:v>Italy</c:v>
                </c:pt>
                <c:pt idx="13">
                  <c:v>Cyprus</c:v>
                </c:pt>
                <c:pt idx="14">
                  <c:v>Latvia</c:v>
                </c:pt>
                <c:pt idx="15">
                  <c:v>Lithuania</c:v>
                </c:pt>
                <c:pt idx="16">
                  <c:v>Luxembourg</c:v>
                </c:pt>
                <c:pt idx="17">
                  <c:v>Hungary</c:v>
                </c:pt>
                <c:pt idx="18">
                  <c:v>Malta</c:v>
                </c:pt>
                <c:pt idx="19">
                  <c:v>Netherlands</c:v>
                </c:pt>
                <c:pt idx="20">
                  <c:v>Austria</c:v>
                </c:pt>
                <c:pt idx="21">
                  <c:v>Poland</c:v>
                </c:pt>
                <c:pt idx="22">
                  <c:v>Portugal</c:v>
                </c:pt>
                <c:pt idx="23">
                  <c:v>Romania</c:v>
                </c:pt>
                <c:pt idx="24">
                  <c:v>Slovenia</c:v>
                </c:pt>
                <c:pt idx="25">
                  <c:v>Slovakia</c:v>
                </c:pt>
                <c:pt idx="26">
                  <c:v>Finland</c:v>
                </c:pt>
                <c:pt idx="27">
                  <c:v>Sweden</c:v>
                </c:pt>
                <c:pt idx="28">
                  <c:v>Iceland</c:v>
                </c:pt>
                <c:pt idx="29">
                  <c:v>Liechtenstein</c:v>
                </c:pt>
                <c:pt idx="30">
                  <c:v>Norway</c:v>
                </c:pt>
              </c:strCache>
            </c:strRef>
          </c:cat>
          <c:val>
            <c:numRef>
              <c:f>Lapas1!$B$1:$B$31</c:f>
              <c:numCache>
                <c:formatCode>#,##0.##########</c:formatCode>
                <c:ptCount val="31"/>
                <c:pt idx="0">
                  <c:v>10.87</c:v>
                </c:pt>
                <c:pt idx="1">
                  <c:v>10.93</c:v>
                </c:pt>
                <c:pt idx="2">
                  <c:v>8.56</c:v>
                </c:pt>
                <c:pt idx="3">
                  <c:v>9.49</c:v>
                </c:pt>
                <c:pt idx="4">
                  <c:v>10.63</c:v>
                </c:pt>
                <c:pt idx="5">
                  <c:v>12.88</c:v>
                </c:pt>
                <c:pt idx="6">
                  <c:v>7.56</c:v>
                </c:pt>
                <c:pt idx="7" formatCode="#,##0.00">
                  <c:v>6.6</c:v>
                </c:pt>
                <c:pt idx="8">
                  <c:v>9.18</c:v>
                </c:pt>
                <c:pt idx="9" formatCode="#,##0.00">
                  <c:v>10.6</c:v>
                </c:pt>
                <c:pt idx="10" formatCode="#,##0.00">
                  <c:v>12.3</c:v>
                </c:pt>
                <c:pt idx="11">
                  <c:v>8.07</c:v>
                </c:pt>
                <c:pt idx="12">
                  <c:v>9.2100000000000009</c:v>
                </c:pt>
                <c:pt idx="13">
                  <c:v>9.08</c:v>
                </c:pt>
                <c:pt idx="14">
                  <c:v>9.11</c:v>
                </c:pt>
                <c:pt idx="15">
                  <c:v>7.78</c:v>
                </c:pt>
                <c:pt idx="16">
                  <c:v>5.66</c:v>
                </c:pt>
                <c:pt idx="17">
                  <c:v>7.38</c:v>
                </c:pt>
                <c:pt idx="18">
                  <c:v>10.39</c:v>
                </c:pt>
                <c:pt idx="19" formatCode="#,##0.00">
                  <c:v>11.1</c:v>
                </c:pt>
                <c:pt idx="20">
                  <c:v>12.12</c:v>
                </c:pt>
                <c:pt idx="21">
                  <c:v>6.44</c:v>
                </c:pt>
                <c:pt idx="22">
                  <c:v>11.07</c:v>
                </c:pt>
                <c:pt idx="23">
                  <c:v>6.47</c:v>
                </c:pt>
                <c:pt idx="24">
                  <c:v>9.48</c:v>
                </c:pt>
                <c:pt idx="25">
                  <c:v>7.76</c:v>
                </c:pt>
                <c:pt idx="26">
                  <c:v>10.14</c:v>
                </c:pt>
                <c:pt idx="27" formatCode="#,##0.00">
                  <c:v>11.2</c:v>
                </c:pt>
                <c:pt idx="28">
                  <c:v>9.7200000000000006</c:v>
                </c:pt>
                <c:pt idx="29">
                  <c:v>5.98</c:v>
                </c:pt>
                <c:pt idx="30">
                  <c:v>10.08</c:v>
                </c:pt>
              </c:numCache>
            </c:numRef>
          </c:val>
          <c:extLst>
            <c:ext xmlns:c16="http://schemas.microsoft.com/office/drawing/2014/chart" uri="{C3380CC4-5D6E-409C-BE32-E72D297353CC}">
              <c16:uniqueId val="{00000002-8DD5-4E6F-A9D4-C4773322FE19}"/>
            </c:ext>
          </c:extLst>
        </c:ser>
        <c:dLbls>
          <c:showLegendKey val="0"/>
          <c:showVal val="0"/>
          <c:showCatName val="0"/>
          <c:showSerName val="0"/>
          <c:showPercent val="0"/>
          <c:showBubbleSize val="0"/>
        </c:dLbls>
        <c:gapWidth val="219"/>
        <c:overlap val="-27"/>
        <c:axId val="405639824"/>
        <c:axId val="95587576"/>
      </c:barChart>
      <c:catAx>
        <c:axId val="405639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95587576"/>
        <c:crosses val="autoZero"/>
        <c:auto val="1"/>
        <c:lblAlgn val="ctr"/>
        <c:lblOffset val="100"/>
        <c:noMultiLvlLbl val="0"/>
      </c:catAx>
      <c:valAx>
        <c:axId val="955875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056398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pic>
        <p:nvPicPr>
          <p:cNvPr id="4" name="Picture 16" descr="01"/>
          <p:cNvPicPr>
            <a:picLocks noChangeAspect="1" noChangeArrowheads="1"/>
          </p:cNvPicPr>
          <p:nvPr/>
        </p:nvPicPr>
        <p:blipFill>
          <a:blip r:embed="rId2" cstate="print"/>
          <a:srcRect/>
          <a:stretch>
            <a:fillRect/>
          </a:stretch>
        </p:blipFill>
        <p:spPr bwMode="auto">
          <a:xfrm>
            <a:off x="0" y="0"/>
            <a:ext cx="9144000" cy="6859588"/>
          </a:xfrm>
          <a:prstGeom prst="rect">
            <a:avLst/>
          </a:prstGeom>
          <a:noFill/>
          <a:ln w="9525">
            <a:noFill/>
            <a:miter lim="800000"/>
            <a:headEnd/>
            <a:tailEnd/>
          </a:ln>
        </p:spPr>
      </p:pic>
      <p:sp>
        <p:nvSpPr>
          <p:cNvPr id="12290" name="Rectangle 2"/>
          <p:cNvSpPr>
            <a:spLocks noGrp="1" noChangeArrowheads="1"/>
          </p:cNvSpPr>
          <p:nvPr>
            <p:ph type="ctrTitle"/>
          </p:nvPr>
        </p:nvSpPr>
        <p:spPr>
          <a:xfrm>
            <a:off x="685800" y="2130425"/>
            <a:ext cx="7772400" cy="1470025"/>
          </a:xfrm>
        </p:spPr>
        <p:txBody>
          <a:bodyPr/>
          <a:lstStyle>
            <a:lvl1pPr algn="ctr">
              <a:defRPr/>
            </a:lvl1pPr>
          </a:lstStyle>
          <a:p>
            <a:r>
              <a:rPr lang="lt-LT"/>
              <a:t>Spustelėkite, jei norite keisite ruoš. pav. stilių</a:t>
            </a:r>
          </a:p>
        </p:txBody>
      </p:sp>
      <p:sp>
        <p:nvSpPr>
          <p:cNvPr id="1229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lt-LT"/>
              <a:t>Spustelėkite ruošinio paantraštės stiliui keisti</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Vertikalaus teksto vietos rezervavimo ženklas 2"/>
          <p:cNvSpPr>
            <a:spLocks noGrp="1"/>
          </p:cNvSpPr>
          <p:nvPr>
            <p:ph type="body" orient="vert" idx="1"/>
          </p:nvPr>
        </p:nvSpPr>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a:t>Spustelėkite, jei norite keisite ruoš. pav. stilių</a:t>
            </a:r>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Pavadinimas ir lentelė">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lt-LT"/>
              <a:t>Spustelėkite, jei norite keisite ruoš. pav. stilių</a:t>
            </a:r>
          </a:p>
        </p:txBody>
      </p:sp>
      <p:sp>
        <p:nvSpPr>
          <p:cNvPr id="3" name="Table Placeholder 2"/>
          <p:cNvSpPr>
            <a:spLocks noGrp="1"/>
          </p:cNvSpPr>
          <p:nvPr>
            <p:ph type="tbl" idx="1"/>
          </p:nvPr>
        </p:nvSpPr>
        <p:spPr>
          <a:xfrm>
            <a:off x="457200" y="1600200"/>
            <a:ext cx="8229600" cy="4530725"/>
          </a:xfrm>
        </p:spPr>
        <p:txBody>
          <a:bodyPr/>
          <a:lstStyle/>
          <a:p>
            <a:pPr lvl="0"/>
            <a:r>
              <a:rPr lang="lt-LT" noProof="0"/>
              <a:t>Spustelėkite piktogramą, jei norite pridėti lentelę</a:t>
            </a:r>
          </a:p>
        </p:txBody>
      </p:sp>
      <p:sp>
        <p:nvSpPr>
          <p:cNvPr id="4" name="Rectangle 23"/>
          <p:cNvSpPr>
            <a:spLocks noGrp="1" noChangeArrowheads="1"/>
          </p:cNvSpPr>
          <p:nvPr>
            <p:ph type="dt" sz="half" idx="10"/>
          </p:nvPr>
        </p:nvSpPr>
        <p:spPr>
          <a:xfrm>
            <a:off x="457200" y="6248400"/>
            <a:ext cx="2133600" cy="457200"/>
          </a:xfrm>
          <a:prstGeom prst="rect">
            <a:avLst/>
          </a:prstGeom>
        </p:spPr>
        <p:txBody>
          <a:bodyPr/>
          <a:lstStyle>
            <a:lvl1pPr>
              <a:defRPr>
                <a:latin typeface="Times New Roman" charset="0"/>
              </a:defRPr>
            </a:lvl1pPr>
          </a:lstStyle>
          <a:p>
            <a:pPr>
              <a:defRPr/>
            </a:pPr>
            <a:endParaRPr lang="lt-LT"/>
          </a:p>
        </p:txBody>
      </p:sp>
      <p:sp>
        <p:nvSpPr>
          <p:cNvPr id="5" name="Rectangle 24"/>
          <p:cNvSpPr>
            <a:spLocks noGrp="1" noChangeArrowheads="1"/>
          </p:cNvSpPr>
          <p:nvPr>
            <p:ph type="ftr" sz="quarter" idx="11"/>
          </p:nvPr>
        </p:nvSpPr>
        <p:spPr>
          <a:xfrm>
            <a:off x="3124200" y="6248400"/>
            <a:ext cx="2895600" cy="457200"/>
          </a:xfrm>
          <a:prstGeom prst="rect">
            <a:avLst/>
          </a:prstGeom>
        </p:spPr>
        <p:txBody>
          <a:bodyPr/>
          <a:lstStyle>
            <a:lvl1pPr>
              <a:defRPr>
                <a:latin typeface="Times New Roman" charset="0"/>
              </a:defRPr>
            </a:lvl1pPr>
          </a:lstStyle>
          <a:p>
            <a:pPr>
              <a:defRPr/>
            </a:pPr>
            <a:endParaRPr lang="lt-LT"/>
          </a:p>
        </p:txBody>
      </p:sp>
      <p:sp>
        <p:nvSpPr>
          <p:cNvPr id="6" name="Rectangle 25"/>
          <p:cNvSpPr>
            <a:spLocks noGrp="1" noChangeArrowheads="1"/>
          </p:cNvSpPr>
          <p:nvPr>
            <p:ph type="sldNum" sz="quarter" idx="12"/>
          </p:nvPr>
        </p:nvSpPr>
        <p:spPr>
          <a:xfrm>
            <a:off x="6553200" y="6248400"/>
            <a:ext cx="2133600" cy="457200"/>
          </a:xfrm>
          <a:prstGeom prst="rect">
            <a:avLst/>
          </a:prstGeom>
        </p:spPr>
        <p:txBody>
          <a:bodyPr/>
          <a:lstStyle>
            <a:lvl1pPr>
              <a:defRPr>
                <a:latin typeface="Times New Roman" charset="0"/>
              </a:defRPr>
            </a:lvl1pPr>
          </a:lstStyle>
          <a:p>
            <a:pPr>
              <a:defRPr/>
            </a:pPr>
            <a:fld id="{21F19327-300A-43ED-9861-FD160E34A226}" type="slidenum">
              <a:rPr lang="lt-LT"/>
              <a:pPr>
                <a:defRPr/>
              </a:pPr>
              <a:t>‹#›</a:t>
            </a:fld>
            <a:endParaRPr lang="lt-L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0" y="-30460"/>
            <a:ext cx="9144000" cy="1470025"/>
          </a:xfrm>
          <a:solidFill>
            <a:srgbClr val="C00000"/>
          </a:solidFill>
        </p:spPr>
        <p:txBody>
          <a:bodyPr/>
          <a:lstStyle>
            <a:lvl1pPr>
              <a:defRPr>
                <a:solidFill>
                  <a:schemeClr val="bg1"/>
                </a:solidFill>
              </a:defRPr>
            </a:lvl1pPr>
          </a:lstStyle>
          <a:p>
            <a:r>
              <a:rPr lang="lt-LT"/>
              <a:t>Spustelėkite, jei norite keisite ruoš. pav. stilių</a:t>
            </a:r>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ruošinio paantraštės stiliui keisti</a:t>
            </a:r>
          </a:p>
        </p:txBody>
      </p:sp>
      <p:sp>
        <p:nvSpPr>
          <p:cNvPr id="4" name="Datos vietos rezervavimo ženklas 3"/>
          <p:cNvSpPr>
            <a:spLocks noGrp="1"/>
          </p:cNvSpPr>
          <p:nvPr>
            <p:ph type="dt" sz="half" idx="10"/>
          </p:nvPr>
        </p:nvSpPr>
        <p:spPr/>
        <p:txBody>
          <a:bodyPr/>
          <a:lstStyle>
            <a:lvl1pPr>
              <a:defRPr/>
            </a:lvl1pPr>
          </a:lstStyle>
          <a:p>
            <a:pPr>
              <a:defRPr/>
            </a:pPr>
            <a:fld id="{F107D771-6A73-4C80-BA78-2244C98A5835}" type="datetimeFigureOut">
              <a:rPr lang="lt-LT" smtClean="0"/>
              <a:pPr>
                <a:defRPr/>
              </a:pPr>
              <a:t>2024.01.23</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072A2C11-3B95-480D-88AF-828859232C76}" type="slidenum">
              <a:rPr lang="lt-LT" smtClean="0"/>
              <a:pPr>
                <a:defRPr/>
              </a:pPr>
              <a:t>‹#›</a:t>
            </a:fld>
            <a:endParaRPr lang="lt-L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Turinio vietos rezervavimo ženklas 2"/>
          <p:cNvSpPr>
            <a:spLocks noGrp="1"/>
          </p:cNvSpPr>
          <p:nvPr>
            <p:ph idx="1"/>
          </p:nvPr>
        </p:nvSpPr>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lvl1pPr>
              <a:defRPr/>
            </a:lvl1pPr>
          </a:lstStyle>
          <a:p>
            <a:pPr>
              <a:defRPr/>
            </a:pPr>
            <a:fld id="{7E0630AD-2303-4DD8-9C23-1E2458B1A2EA}" type="datetimeFigureOut">
              <a:rPr lang="lt-LT" smtClean="0"/>
              <a:pPr>
                <a:defRPr/>
              </a:pPr>
              <a:t>2024.01.23</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4F1BB462-0E8A-463E-B9FB-B2C3A563F3C0}" type="slidenum">
              <a:rPr lang="lt-LT" smtClean="0"/>
              <a:pPr>
                <a:defRPr/>
              </a:pPr>
              <a:t>‹#›</a:t>
            </a:fld>
            <a:endParaRPr lang="lt-L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a:t>Spustelėkite, jei norite keisite ruoš. pav. stilių</a:t>
            </a:r>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ruošinio teksto stiliams keisti</a:t>
            </a:r>
          </a:p>
        </p:txBody>
      </p:sp>
      <p:sp>
        <p:nvSpPr>
          <p:cNvPr id="4" name="Datos vietos rezervavimo ženklas 3"/>
          <p:cNvSpPr>
            <a:spLocks noGrp="1"/>
          </p:cNvSpPr>
          <p:nvPr>
            <p:ph type="dt" sz="half" idx="10"/>
          </p:nvPr>
        </p:nvSpPr>
        <p:spPr/>
        <p:txBody>
          <a:bodyPr/>
          <a:lstStyle>
            <a:lvl1pPr>
              <a:defRPr/>
            </a:lvl1pPr>
          </a:lstStyle>
          <a:p>
            <a:pPr>
              <a:defRPr/>
            </a:pPr>
            <a:fld id="{5BAE9ACD-2846-4E16-AB25-71901E23E8FC}" type="datetimeFigureOut">
              <a:rPr lang="lt-LT" smtClean="0"/>
              <a:pPr>
                <a:defRPr/>
              </a:pPr>
              <a:t>2024.01.23</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C0368A90-54AA-4F6E-9864-1C9EBDD03E99}" type="slidenum">
              <a:rPr lang="lt-LT" smtClean="0"/>
              <a:pPr>
                <a:defRPr/>
              </a:pPr>
              <a:t>‹#›</a:t>
            </a:fld>
            <a:endParaRPr lang="lt-L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5" name="Datos vietos rezervavimo ženklas 3"/>
          <p:cNvSpPr>
            <a:spLocks noGrp="1"/>
          </p:cNvSpPr>
          <p:nvPr>
            <p:ph type="dt" sz="half" idx="10"/>
          </p:nvPr>
        </p:nvSpPr>
        <p:spPr/>
        <p:txBody>
          <a:bodyPr/>
          <a:lstStyle>
            <a:lvl1pPr>
              <a:defRPr/>
            </a:lvl1pPr>
          </a:lstStyle>
          <a:p>
            <a:pPr>
              <a:defRPr/>
            </a:pPr>
            <a:fld id="{FA72C046-0F0E-4042-8CF0-2DAEF481A240}" type="datetimeFigureOut">
              <a:rPr lang="lt-LT" smtClean="0"/>
              <a:pPr>
                <a:defRPr/>
              </a:pPr>
              <a:t>2024.01.23</a:t>
            </a:fld>
            <a:endParaRPr lang="lt-LT"/>
          </a:p>
        </p:txBody>
      </p:sp>
      <p:sp>
        <p:nvSpPr>
          <p:cNvPr id="6" name="Poraštės vietos rezervavimo ženklas 4"/>
          <p:cNvSpPr>
            <a:spLocks noGrp="1"/>
          </p:cNvSpPr>
          <p:nvPr>
            <p:ph type="ftr" sz="quarter" idx="11"/>
          </p:nvPr>
        </p:nvSpPr>
        <p:spPr/>
        <p:txBody>
          <a:bodyPr/>
          <a:lstStyle>
            <a:lvl1pPr>
              <a:defRPr/>
            </a:lvl1pPr>
          </a:lstStyle>
          <a:p>
            <a:pPr>
              <a:defRPr/>
            </a:pPr>
            <a:endParaRPr lang="lt-LT"/>
          </a:p>
        </p:txBody>
      </p:sp>
      <p:sp>
        <p:nvSpPr>
          <p:cNvPr id="7" name="Skaidrės numerio vietos rezervavimo ženklas 5"/>
          <p:cNvSpPr>
            <a:spLocks noGrp="1"/>
          </p:cNvSpPr>
          <p:nvPr>
            <p:ph type="sldNum" sz="quarter" idx="12"/>
          </p:nvPr>
        </p:nvSpPr>
        <p:spPr/>
        <p:txBody>
          <a:bodyPr/>
          <a:lstStyle>
            <a:lvl1pPr>
              <a:defRPr/>
            </a:lvl1pPr>
          </a:lstStyle>
          <a:p>
            <a:pPr>
              <a:defRPr/>
            </a:pPr>
            <a:fld id="{B5020A8F-6F72-429D-BD1B-7DF6379CF245}" type="slidenum">
              <a:rPr lang="lt-LT" smtClean="0"/>
              <a:pPr>
                <a:defRPr/>
              </a:pPr>
              <a:t>‹#›</a:t>
            </a:fld>
            <a:endParaRPr lang="lt-L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a:t>Spustelėkite, jei norite keisite ruoš. pav. stilių</a:t>
            </a:r>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7" name="Datos vietos rezervavimo ženklas 3"/>
          <p:cNvSpPr>
            <a:spLocks noGrp="1"/>
          </p:cNvSpPr>
          <p:nvPr>
            <p:ph type="dt" sz="half" idx="10"/>
          </p:nvPr>
        </p:nvSpPr>
        <p:spPr/>
        <p:txBody>
          <a:bodyPr/>
          <a:lstStyle>
            <a:lvl1pPr>
              <a:defRPr/>
            </a:lvl1pPr>
          </a:lstStyle>
          <a:p>
            <a:pPr>
              <a:defRPr/>
            </a:pPr>
            <a:fld id="{CDEA16EA-525F-4EB5-84CA-8C56342DB2C1}" type="datetimeFigureOut">
              <a:rPr lang="lt-LT" smtClean="0"/>
              <a:pPr>
                <a:defRPr/>
              </a:pPr>
              <a:t>2024.01.23</a:t>
            </a:fld>
            <a:endParaRPr lang="lt-LT"/>
          </a:p>
        </p:txBody>
      </p:sp>
      <p:sp>
        <p:nvSpPr>
          <p:cNvPr id="8" name="Poraštės vietos rezervavimo ženklas 4"/>
          <p:cNvSpPr>
            <a:spLocks noGrp="1"/>
          </p:cNvSpPr>
          <p:nvPr>
            <p:ph type="ftr" sz="quarter" idx="11"/>
          </p:nvPr>
        </p:nvSpPr>
        <p:spPr/>
        <p:txBody>
          <a:bodyPr/>
          <a:lstStyle>
            <a:lvl1pPr>
              <a:defRPr/>
            </a:lvl1pPr>
          </a:lstStyle>
          <a:p>
            <a:pPr>
              <a:defRPr/>
            </a:pPr>
            <a:endParaRPr lang="lt-LT"/>
          </a:p>
        </p:txBody>
      </p:sp>
      <p:sp>
        <p:nvSpPr>
          <p:cNvPr id="9" name="Skaidrės numerio vietos rezervavimo ženklas 5"/>
          <p:cNvSpPr>
            <a:spLocks noGrp="1"/>
          </p:cNvSpPr>
          <p:nvPr>
            <p:ph type="sldNum" sz="quarter" idx="12"/>
          </p:nvPr>
        </p:nvSpPr>
        <p:spPr/>
        <p:txBody>
          <a:bodyPr/>
          <a:lstStyle>
            <a:lvl1pPr>
              <a:defRPr/>
            </a:lvl1pPr>
          </a:lstStyle>
          <a:p>
            <a:pPr>
              <a:defRPr/>
            </a:pPr>
            <a:fld id="{1BF5ED8A-CFF1-4693-A2A6-C31E62EFA489}" type="slidenum">
              <a:rPr lang="lt-LT" smtClean="0"/>
              <a:pPr>
                <a:defRPr/>
              </a:pPr>
              <a:t>‹#›</a:t>
            </a:fld>
            <a:endParaRPr lang="lt-L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Datos vietos rezervavimo ženklas 3"/>
          <p:cNvSpPr>
            <a:spLocks noGrp="1"/>
          </p:cNvSpPr>
          <p:nvPr>
            <p:ph type="dt" sz="half" idx="10"/>
          </p:nvPr>
        </p:nvSpPr>
        <p:spPr/>
        <p:txBody>
          <a:bodyPr/>
          <a:lstStyle>
            <a:lvl1pPr>
              <a:defRPr/>
            </a:lvl1pPr>
          </a:lstStyle>
          <a:p>
            <a:pPr>
              <a:defRPr/>
            </a:pPr>
            <a:fld id="{36A13CE9-F4A0-4608-A251-5F5400D13BEE}" type="datetimeFigureOut">
              <a:rPr lang="lt-LT" smtClean="0"/>
              <a:pPr>
                <a:defRPr/>
              </a:pPr>
              <a:t>2024.01.23</a:t>
            </a:fld>
            <a:endParaRPr lang="lt-LT"/>
          </a:p>
        </p:txBody>
      </p:sp>
      <p:sp>
        <p:nvSpPr>
          <p:cNvPr id="4" name="Poraštės vietos rezervavimo ženklas 4"/>
          <p:cNvSpPr>
            <a:spLocks noGrp="1"/>
          </p:cNvSpPr>
          <p:nvPr>
            <p:ph type="ftr" sz="quarter" idx="11"/>
          </p:nvPr>
        </p:nvSpPr>
        <p:spPr/>
        <p:txBody>
          <a:bodyPr/>
          <a:lstStyle>
            <a:lvl1pPr>
              <a:defRPr/>
            </a:lvl1pPr>
          </a:lstStyle>
          <a:p>
            <a:pPr>
              <a:defRPr/>
            </a:pPr>
            <a:endParaRPr lang="lt-LT"/>
          </a:p>
        </p:txBody>
      </p:sp>
      <p:sp>
        <p:nvSpPr>
          <p:cNvPr id="5" name="Skaidrės numerio vietos rezervavimo ženklas 5"/>
          <p:cNvSpPr>
            <a:spLocks noGrp="1"/>
          </p:cNvSpPr>
          <p:nvPr>
            <p:ph type="sldNum" sz="quarter" idx="12"/>
          </p:nvPr>
        </p:nvSpPr>
        <p:spPr/>
        <p:txBody>
          <a:bodyPr/>
          <a:lstStyle>
            <a:lvl1pPr>
              <a:defRPr/>
            </a:lvl1pPr>
          </a:lstStyle>
          <a:p>
            <a:pPr>
              <a:defRPr/>
            </a:pPr>
            <a:fld id="{1C6AA0E6-ABA1-4CC3-A377-B403F5679DB5}" type="slidenum">
              <a:rPr lang="lt-LT" smtClean="0"/>
              <a:pPr>
                <a:defRPr/>
              </a:pPr>
              <a:t>‹#›</a:t>
            </a:fld>
            <a:endParaRPr lang="lt-L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3"/>
          <p:cNvSpPr>
            <a:spLocks noGrp="1"/>
          </p:cNvSpPr>
          <p:nvPr>
            <p:ph type="dt" sz="half" idx="10"/>
          </p:nvPr>
        </p:nvSpPr>
        <p:spPr/>
        <p:txBody>
          <a:bodyPr/>
          <a:lstStyle>
            <a:lvl1pPr>
              <a:defRPr/>
            </a:lvl1pPr>
          </a:lstStyle>
          <a:p>
            <a:pPr>
              <a:defRPr/>
            </a:pPr>
            <a:fld id="{96B9684F-B357-4F56-943A-A2E8E746A387}" type="datetimeFigureOut">
              <a:rPr lang="lt-LT" smtClean="0"/>
              <a:pPr>
                <a:defRPr/>
              </a:pPr>
              <a:t>2024.01.23</a:t>
            </a:fld>
            <a:endParaRPr lang="lt-LT"/>
          </a:p>
        </p:txBody>
      </p:sp>
      <p:sp>
        <p:nvSpPr>
          <p:cNvPr id="3" name="Poraštės vietos rezervavimo ženklas 4"/>
          <p:cNvSpPr>
            <a:spLocks noGrp="1"/>
          </p:cNvSpPr>
          <p:nvPr>
            <p:ph type="ftr" sz="quarter" idx="11"/>
          </p:nvPr>
        </p:nvSpPr>
        <p:spPr/>
        <p:txBody>
          <a:bodyPr/>
          <a:lstStyle>
            <a:lvl1pPr>
              <a:defRPr/>
            </a:lvl1pPr>
          </a:lstStyle>
          <a:p>
            <a:pPr>
              <a:defRPr/>
            </a:pPr>
            <a:endParaRPr lang="lt-LT"/>
          </a:p>
        </p:txBody>
      </p:sp>
      <p:sp>
        <p:nvSpPr>
          <p:cNvPr id="4" name="Skaidrės numerio vietos rezervavimo ženklas 5"/>
          <p:cNvSpPr>
            <a:spLocks noGrp="1"/>
          </p:cNvSpPr>
          <p:nvPr>
            <p:ph type="sldNum" sz="quarter" idx="12"/>
          </p:nvPr>
        </p:nvSpPr>
        <p:spPr/>
        <p:txBody>
          <a:bodyPr/>
          <a:lstStyle>
            <a:lvl1pPr>
              <a:defRPr/>
            </a:lvl1pPr>
          </a:lstStyle>
          <a:p>
            <a:pPr>
              <a:defRPr/>
            </a:pPr>
            <a:fld id="{D671EE1A-17CA-4199-8DFB-4CB204E3157F}" type="slidenum">
              <a:rPr lang="lt-LT" smtClean="0"/>
              <a:pPr>
                <a:defRPr/>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Turinio vietos rezervavimo ženklas 2"/>
          <p:cNvSpPr>
            <a:spLocks noGrp="1"/>
          </p:cNvSpPr>
          <p:nvPr>
            <p:ph idx="1"/>
          </p:nvPr>
        </p:nvSpPr>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a:t>Spustelėkite, jei norite keisite ruoš. pav. stilių</a:t>
            </a:r>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
        <p:nvSpPr>
          <p:cNvPr id="5" name="Datos vietos rezervavimo ženklas 3"/>
          <p:cNvSpPr>
            <a:spLocks noGrp="1"/>
          </p:cNvSpPr>
          <p:nvPr>
            <p:ph type="dt" sz="half" idx="10"/>
          </p:nvPr>
        </p:nvSpPr>
        <p:spPr/>
        <p:txBody>
          <a:bodyPr/>
          <a:lstStyle>
            <a:lvl1pPr>
              <a:defRPr/>
            </a:lvl1pPr>
          </a:lstStyle>
          <a:p>
            <a:pPr>
              <a:defRPr/>
            </a:pPr>
            <a:fld id="{234648E7-5925-4F2A-917C-AE24E4607025}" type="datetimeFigureOut">
              <a:rPr lang="lt-LT" smtClean="0"/>
              <a:pPr>
                <a:defRPr/>
              </a:pPr>
              <a:t>2024.01.23</a:t>
            </a:fld>
            <a:endParaRPr lang="lt-LT"/>
          </a:p>
        </p:txBody>
      </p:sp>
      <p:sp>
        <p:nvSpPr>
          <p:cNvPr id="6" name="Poraštės vietos rezervavimo ženklas 4"/>
          <p:cNvSpPr>
            <a:spLocks noGrp="1"/>
          </p:cNvSpPr>
          <p:nvPr>
            <p:ph type="ftr" sz="quarter" idx="11"/>
          </p:nvPr>
        </p:nvSpPr>
        <p:spPr/>
        <p:txBody>
          <a:bodyPr/>
          <a:lstStyle>
            <a:lvl1pPr>
              <a:defRPr/>
            </a:lvl1pPr>
          </a:lstStyle>
          <a:p>
            <a:pPr>
              <a:defRPr/>
            </a:pPr>
            <a:endParaRPr lang="lt-LT"/>
          </a:p>
        </p:txBody>
      </p:sp>
      <p:sp>
        <p:nvSpPr>
          <p:cNvPr id="7" name="Skaidrės numerio vietos rezervavimo ženklas 5"/>
          <p:cNvSpPr>
            <a:spLocks noGrp="1"/>
          </p:cNvSpPr>
          <p:nvPr>
            <p:ph type="sldNum" sz="quarter" idx="12"/>
          </p:nvPr>
        </p:nvSpPr>
        <p:spPr/>
        <p:txBody>
          <a:bodyPr/>
          <a:lstStyle>
            <a:lvl1pPr>
              <a:defRPr/>
            </a:lvl1pPr>
          </a:lstStyle>
          <a:p>
            <a:pPr>
              <a:defRPr/>
            </a:pPr>
            <a:fld id="{8D083888-387B-4A20-9DD1-3C80D3196CBD}" type="slidenum">
              <a:rPr lang="lt-LT" smtClean="0"/>
              <a:pPr>
                <a:defRPr/>
              </a:pPr>
              <a:t>‹#›</a:t>
            </a:fld>
            <a:endParaRPr lang="lt-L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a:t>Spustelėkite, jei norite keisite ruoš. pav. stilių</a:t>
            </a:r>
          </a:p>
        </p:txBody>
      </p:sp>
      <p:sp>
        <p:nvSpPr>
          <p:cNvPr id="3" name="Paveikslėlio vietos rezervavimo ženklas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lt-LT" noProof="0"/>
              <a:t>Spustelėkite piktogramą, jei norite įtraukti paveikslėlį</a:t>
            </a:r>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
        <p:nvSpPr>
          <p:cNvPr id="5" name="Datos vietos rezervavimo ženklas 3"/>
          <p:cNvSpPr>
            <a:spLocks noGrp="1"/>
          </p:cNvSpPr>
          <p:nvPr>
            <p:ph type="dt" sz="half" idx="10"/>
          </p:nvPr>
        </p:nvSpPr>
        <p:spPr/>
        <p:txBody>
          <a:bodyPr/>
          <a:lstStyle>
            <a:lvl1pPr>
              <a:defRPr/>
            </a:lvl1pPr>
          </a:lstStyle>
          <a:p>
            <a:pPr>
              <a:defRPr/>
            </a:pPr>
            <a:fld id="{A296EFDF-B028-4329-B764-01837F389596}" type="datetimeFigureOut">
              <a:rPr lang="lt-LT" smtClean="0"/>
              <a:pPr>
                <a:defRPr/>
              </a:pPr>
              <a:t>2024.01.23</a:t>
            </a:fld>
            <a:endParaRPr lang="lt-LT"/>
          </a:p>
        </p:txBody>
      </p:sp>
      <p:sp>
        <p:nvSpPr>
          <p:cNvPr id="6" name="Poraštės vietos rezervavimo ženklas 4"/>
          <p:cNvSpPr>
            <a:spLocks noGrp="1"/>
          </p:cNvSpPr>
          <p:nvPr>
            <p:ph type="ftr" sz="quarter" idx="11"/>
          </p:nvPr>
        </p:nvSpPr>
        <p:spPr/>
        <p:txBody>
          <a:bodyPr/>
          <a:lstStyle>
            <a:lvl1pPr>
              <a:defRPr/>
            </a:lvl1pPr>
          </a:lstStyle>
          <a:p>
            <a:pPr>
              <a:defRPr/>
            </a:pPr>
            <a:endParaRPr lang="lt-LT"/>
          </a:p>
        </p:txBody>
      </p:sp>
      <p:sp>
        <p:nvSpPr>
          <p:cNvPr id="7" name="Skaidrės numerio vietos rezervavimo ženklas 5"/>
          <p:cNvSpPr>
            <a:spLocks noGrp="1"/>
          </p:cNvSpPr>
          <p:nvPr>
            <p:ph type="sldNum" sz="quarter" idx="12"/>
          </p:nvPr>
        </p:nvSpPr>
        <p:spPr/>
        <p:txBody>
          <a:bodyPr/>
          <a:lstStyle>
            <a:lvl1pPr>
              <a:defRPr/>
            </a:lvl1pPr>
          </a:lstStyle>
          <a:p>
            <a:pPr>
              <a:defRPr/>
            </a:pPr>
            <a:fld id="{98A990CD-41C4-49DE-8FCE-F0291BB02496}" type="slidenum">
              <a:rPr lang="lt-LT" smtClean="0"/>
              <a:pPr>
                <a:defRPr/>
              </a:pPr>
              <a:t>‹#›</a:t>
            </a:fld>
            <a:endParaRPr lang="lt-L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Vertikalaus teksto vietos rezervavimo ženklas 2"/>
          <p:cNvSpPr>
            <a:spLocks noGrp="1"/>
          </p:cNvSpPr>
          <p:nvPr>
            <p:ph type="body" orient="vert" idx="1"/>
          </p:nvPr>
        </p:nvSpPr>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lvl1pPr>
              <a:defRPr/>
            </a:lvl1pPr>
          </a:lstStyle>
          <a:p>
            <a:pPr>
              <a:defRPr/>
            </a:pPr>
            <a:fld id="{BDD9B75C-459D-41ED-A954-070AEDEB4C4B}" type="datetimeFigureOut">
              <a:rPr lang="lt-LT" smtClean="0"/>
              <a:pPr>
                <a:defRPr/>
              </a:pPr>
              <a:t>2024.01.23</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BDBD0AA2-F92D-4DBC-84A5-ED6A77185E53}" type="slidenum">
              <a:rPr lang="lt-LT" smtClean="0"/>
              <a:pPr>
                <a:defRPr/>
              </a:pPr>
              <a:t>‹#›</a:t>
            </a:fld>
            <a:endParaRPr lang="lt-LT"/>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a:t>Spustelėkite, jei norite keisite ruoš. pav. stilių</a:t>
            </a:r>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lvl1pPr>
              <a:defRPr/>
            </a:lvl1pPr>
          </a:lstStyle>
          <a:p>
            <a:pPr>
              <a:defRPr/>
            </a:pPr>
            <a:fld id="{56E1A402-EBAC-4D04-BED2-9F43D3BFF40C}" type="datetimeFigureOut">
              <a:rPr lang="lt-LT" smtClean="0"/>
              <a:pPr>
                <a:defRPr/>
              </a:pPr>
              <a:t>2024.01.23</a:t>
            </a:fld>
            <a:endParaRPr lang="lt-LT"/>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AFA6D51A-1695-4CF2-A7BD-1DC4A3763419}" type="slidenum">
              <a:rPr lang="lt-LT" smtClean="0"/>
              <a:pPr>
                <a:defRPr/>
              </a:pPr>
              <a:t>‹#›</a:t>
            </a:fld>
            <a:endParaRPr lang="lt-L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Turinys">
    <p:spTree>
      <p:nvGrpSpPr>
        <p:cNvPr id="1" name=""/>
        <p:cNvGrpSpPr/>
        <p:nvPr/>
      </p:nvGrpSpPr>
      <p:grpSpPr>
        <a:xfrm>
          <a:off x="0" y="0"/>
          <a:ext cx="0" cy="0"/>
          <a:chOff x="0" y="0"/>
          <a:chExt cx="0" cy="0"/>
        </a:xfrm>
      </p:grpSpPr>
      <p:sp>
        <p:nvSpPr>
          <p:cNvPr id="2" name="Turinio vietos rezervavimo ženklas 1"/>
          <p:cNvSpPr>
            <a:spLocks noGrp="1"/>
          </p:cNvSpPr>
          <p:nvPr>
            <p:ph/>
          </p:nvPr>
        </p:nvSpPr>
        <p:spPr>
          <a:xfrm>
            <a:off x="914400" y="277813"/>
            <a:ext cx="7772400" cy="5853112"/>
          </a:xfrm>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3" name="Datos vietos rezervavimo ženklas 2"/>
          <p:cNvSpPr>
            <a:spLocks noGrp="1"/>
          </p:cNvSpPr>
          <p:nvPr>
            <p:ph type="dt" sz="half" idx="10"/>
          </p:nvPr>
        </p:nvSpPr>
        <p:spPr>
          <a:xfrm>
            <a:off x="914400" y="6251575"/>
            <a:ext cx="1981200" cy="457200"/>
          </a:xfrm>
        </p:spPr>
        <p:txBody>
          <a:bodyPr/>
          <a:lstStyle>
            <a:lvl1pPr>
              <a:defRPr/>
            </a:lvl1pPr>
          </a:lstStyle>
          <a:p>
            <a:pPr>
              <a:defRPr/>
            </a:pPr>
            <a:fld id="{5C8FD506-D363-4410-88D7-0B045A27470B}" type="datetimeFigureOut">
              <a:rPr lang="lt-LT" smtClean="0"/>
              <a:pPr>
                <a:defRPr/>
              </a:pPr>
              <a:t>2024.01.23</a:t>
            </a:fld>
            <a:endParaRPr lang="lt-LT"/>
          </a:p>
        </p:txBody>
      </p:sp>
      <p:sp>
        <p:nvSpPr>
          <p:cNvPr id="4" name="Poraštės vietos rezervavimo ženklas 3"/>
          <p:cNvSpPr>
            <a:spLocks noGrp="1"/>
          </p:cNvSpPr>
          <p:nvPr>
            <p:ph type="ftr" sz="quarter" idx="11"/>
          </p:nvPr>
        </p:nvSpPr>
        <p:spPr>
          <a:xfrm>
            <a:off x="3352800" y="6248400"/>
            <a:ext cx="2971800" cy="457200"/>
          </a:xfrm>
        </p:spPr>
        <p:txBody>
          <a:bodyPr/>
          <a:lstStyle>
            <a:lvl1pPr>
              <a:defRPr/>
            </a:lvl1pPr>
          </a:lstStyle>
          <a:p>
            <a:pPr>
              <a:defRPr/>
            </a:pPr>
            <a:endParaRPr lang="lt-LT"/>
          </a:p>
        </p:txBody>
      </p:sp>
      <p:sp>
        <p:nvSpPr>
          <p:cNvPr id="5" name="Skaidrės numerio vietos rezervavimo ženklas 4"/>
          <p:cNvSpPr>
            <a:spLocks noGrp="1"/>
          </p:cNvSpPr>
          <p:nvPr>
            <p:ph type="sldNum" sz="quarter" idx="12"/>
          </p:nvPr>
        </p:nvSpPr>
        <p:spPr>
          <a:xfrm>
            <a:off x="6781800" y="6248400"/>
            <a:ext cx="1905000" cy="457200"/>
          </a:xfrm>
        </p:spPr>
        <p:txBody>
          <a:bodyPr/>
          <a:lstStyle>
            <a:lvl1pPr>
              <a:defRPr/>
            </a:lvl1pPr>
          </a:lstStyle>
          <a:p>
            <a:pPr>
              <a:defRPr/>
            </a:pPr>
            <a:fld id="{F31C1607-4B84-45E8-856C-D927A20CB113}" type="slidenum">
              <a:rPr lang="lt-LT" smtClean="0"/>
              <a:pPr>
                <a:defRPr/>
              </a:pPr>
              <a:t>‹#›</a:t>
            </a:fld>
            <a:endParaRPr lang="lt-LT"/>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Pavadinimas ir lentelė">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lt-LT"/>
              <a:t>Spustelėkite, jei norite keisite ruoš. pav. stilių</a:t>
            </a:r>
          </a:p>
        </p:txBody>
      </p:sp>
      <p:sp>
        <p:nvSpPr>
          <p:cNvPr id="3" name="Table Placeholder 2"/>
          <p:cNvSpPr>
            <a:spLocks noGrp="1"/>
          </p:cNvSpPr>
          <p:nvPr>
            <p:ph type="tbl" idx="1"/>
          </p:nvPr>
        </p:nvSpPr>
        <p:spPr>
          <a:xfrm>
            <a:off x="457200" y="1600200"/>
            <a:ext cx="8229600" cy="4530725"/>
          </a:xfrm>
        </p:spPr>
        <p:txBody>
          <a:bodyPr rtlCol="0">
            <a:normAutofit/>
          </a:bodyPr>
          <a:lstStyle/>
          <a:p>
            <a:pPr lvl="0"/>
            <a:r>
              <a:rPr lang="lt-LT" noProof="0"/>
              <a:t>Spustelėkite piktogramą, jei norite pridėti lentelę</a:t>
            </a:r>
          </a:p>
        </p:txBody>
      </p:sp>
      <p:sp>
        <p:nvSpPr>
          <p:cNvPr id="4" name="Rectangle 23"/>
          <p:cNvSpPr>
            <a:spLocks noGrp="1" noChangeArrowheads="1"/>
          </p:cNvSpPr>
          <p:nvPr>
            <p:ph type="dt" sz="half" idx="10"/>
          </p:nvPr>
        </p:nvSpPr>
        <p:spPr>
          <a:xfrm>
            <a:off x="457200" y="6248400"/>
            <a:ext cx="2133600" cy="457200"/>
          </a:xfrm>
        </p:spPr>
        <p:txBody>
          <a:bodyPr/>
          <a:lstStyle>
            <a:lvl1pPr>
              <a:defRPr>
                <a:latin typeface="Times New Roman" charset="0"/>
              </a:defRPr>
            </a:lvl1pPr>
          </a:lstStyle>
          <a:p>
            <a:pPr>
              <a:defRPr/>
            </a:pPr>
            <a:endParaRPr lang="lt-LT"/>
          </a:p>
        </p:txBody>
      </p:sp>
      <p:sp>
        <p:nvSpPr>
          <p:cNvPr id="5" name="Rectangle 24"/>
          <p:cNvSpPr>
            <a:spLocks noGrp="1" noChangeArrowheads="1"/>
          </p:cNvSpPr>
          <p:nvPr>
            <p:ph type="ftr" sz="quarter" idx="11"/>
          </p:nvPr>
        </p:nvSpPr>
        <p:spPr>
          <a:xfrm>
            <a:off x="3124200" y="6248400"/>
            <a:ext cx="2895600" cy="457200"/>
          </a:xfrm>
        </p:spPr>
        <p:txBody>
          <a:bodyPr/>
          <a:lstStyle>
            <a:lvl1pPr>
              <a:defRPr>
                <a:latin typeface="Times New Roman" charset="0"/>
              </a:defRPr>
            </a:lvl1pPr>
          </a:lstStyle>
          <a:p>
            <a:pPr>
              <a:defRPr/>
            </a:pPr>
            <a:endParaRPr lang="lt-LT"/>
          </a:p>
        </p:txBody>
      </p:sp>
      <p:sp>
        <p:nvSpPr>
          <p:cNvPr id="6" name="Rectangle 25"/>
          <p:cNvSpPr>
            <a:spLocks noGrp="1" noChangeArrowheads="1"/>
          </p:cNvSpPr>
          <p:nvPr>
            <p:ph type="sldNum" sz="quarter" idx="12"/>
          </p:nvPr>
        </p:nvSpPr>
        <p:spPr>
          <a:xfrm>
            <a:off x="6553200" y="6248400"/>
            <a:ext cx="2133600" cy="457200"/>
          </a:xfrm>
        </p:spPr>
        <p:txBody>
          <a:bodyPr/>
          <a:lstStyle>
            <a:lvl1pPr>
              <a:defRPr>
                <a:latin typeface="Times New Roman" charset="0"/>
              </a:defRPr>
            </a:lvl1pPr>
          </a:lstStyle>
          <a:p>
            <a:pPr>
              <a:defRPr/>
            </a:pPr>
            <a:fld id="{C820CCE5-A9FC-4B37-AD17-98DED74D3C4E}" type="slidenum">
              <a:rPr lang="lt-LT" smtClean="0"/>
              <a:pPr>
                <a:defRPr/>
              </a:pPr>
              <a:t>‹#›</a:t>
            </a:fld>
            <a:endParaRPr lang="lt-LT"/>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pic>
        <p:nvPicPr>
          <p:cNvPr id="4" name="Picture 16" descr="01"/>
          <p:cNvPicPr>
            <a:picLocks noChangeAspect="1" noChangeArrowheads="1"/>
          </p:cNvPicPr>
          <p:nvPr/>
        </p:nvPicPr>
        <p:blipFill>
          <a:blip r:embed="rId2" cstate="print"/>
          <a:srcRect/>
          <a:stretch>
            <a:fillRect/>
          </a:stretch>
        </p:blipFill>
        <p:spPr bwMode="auto">
          <a:xfrm>
            <a:off x="0" y="0"/>
            <a:ext cx="9144000" cy="6859588"/>
          </a:xfrm>
          <a:prstGeom prst="rect">
            <a:avLst/>
          </a:prstGeom>
          <a:noFill/>
          <a:ln w="9525">
            <a:noFill/>
            <a:miter lim="800000"/>
            <a:headEnd/>
            <a:tailEnd/>
          </a:ln>
        </p:spPr>
      </p:pic>
      <p:sp>
        <p:nvSpPr>
          <p:cNvPr id="12290" name="Rectangle 2"/>
          <p:cNvSpPr>
            <a:spLocks noGrp="1" noChangeArrowheads="1"/>
          </p:cNvSpPr>
          <p:nvPr>
            <p:ph type="ctrTitle"/>
          </p:nvPr>
        </p:nvSpPr>
        <p:spPr>
          <a:xfrm>
            <a:off x="685800" y="2130425"/>
            <a:ext cx="7772400" cy="1470025"/>
          </a:xfrm>
        </p:spPr>
        <p:txBody>
          <a:bodyPr/>
          <a:lstStyle>
            <a:lvl1pPr algn="ctr">
              <a:defRPr/>
            </a:lvl1pPr>
          </a:lstStyle>
          <a:p>
            <a:r>
              <a:rPr lang="lt-LT"/>
              <a:t>Spustelėkite, jei norite keisite ruoš. pav. stilių</a:t>
            </a:r>
          </a:p>
        </p:txBody>
      </p:sp>
      <p:sp>
        <p:nvSpPr>
          <p:cNvPr id="1229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lt-LT"/>
              <a:t>Spustelėkite ruošinio paantraštės stiliui keisti</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Turinio vietos rezervavimo ženklas 2"/>
          <p:cNvSpPr>
            <a:spLocks noGrp="1"/>
          </p:cNvSpPr>
          <p:nvPr>
            <p:ph idx="1"/>
          </p:nvPr>
        </p:nvSpPr>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a:t>Spustelėkite, jei norite keisite ruoš. pav. stilių</a:t>
            </a:r>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t-LT"/>
              <a:t>Spustelėkite ruošinio teksto stiliams keisti</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a:t>Spustelėkite, jei norite keisite ruoš. pav. stilių</a:t>
            </a:r>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t-LT"/>
              <a:t>Spustelėkite ruošinio teksto stiliams keisti</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a:t>Spustelėkite, jei norite keisite ruoš. pav. stilių</a:t>
            </a:r>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a:t>Spustelėkite, jei norite keisite ruoš. pav. stilių</a:t>
            </a:r>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a:t>Spustelėkite, jei norite keisite ruoš. pav. stilių</a:t>
            </a:r>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lt-LT" noProof="0"/>
              <a:t>Spustelėkite piktogramą, jei norite įtraukti paveikslėlį</a:t>
            </a:r>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Vertikalaus teksto vietos rezervavimo ženklas 2"/>
          <p:cNvSpPr>
            <a:spLocks noGrp="1"/>
          </p:cNvSpPr>
          <p:nvPr>
            <p:ph type="body" orient="vert" idx="1"/>
          </p:nvPr>
        </p:nvSpPr>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a:t>Spustelėkite, jei norite keisite ruoš. pav. stilių</a:t>
            </a:r>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Pavadinimas ir lentelė">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lt-LT"/>
              <a:t>Spustelėkite, jei norite keisite ruoš. pav. stilių</a:t>
            </a:r>
          </a:p>
        </p:txBody>
      </p:sp>
      <p:sp>
        <p:nvSpPr>
          <p:cNvPr id="3" name="Table Placeholder 2"/>
          <p:cNvSpPr>
            <a:spLocks noGrp="1"/>
          </p:cNvSpPr>
          <p:nvPr>
            <p:ph type="tbl" idx="1"/>
          </p:nvPr>
        </p:nvSpPr>
        <p:spPr>
          <a:xfrm>
            <a:off x="457200" y="1600200"/>
            <a:ext cx="8229600" cy="4530725"/>
          </a:xfrm>
        </p:spPr>
        <p:txBody>
          <a:bodyPr/>
          <a:lstStyle/>
          <a:p>
            <a:pPr lvl="0"/>
            <a:r>
              <a:rPr lang="lt-LT" noProof="0"/>
              <a:t>Spustelėkite piktogramą, jei norite pridėti lentelę</a:t>
            </a:r>
          </a:p>
        </p:txBody>
      </p:sp>
      <p:sp>
        <p:nvSpPr>
          <p:cNvPr id="4" name="Rectangle 23"/>
          <p:cNvSpPr>
            <a:spLocks noGrp="1" noChangeArrowheads="1"/>
          </p:cNvSpPr>
          <p:nvPr>
            <p:ph type="dt" sz="half" idx="10"/>
          </p:nvPr>
        </p:nvSpPr>
        <p:spPr>
          <a:xfrm>
            <a:off x="457200" y="6248400"/>
            <a:ext cx="2133600" cy="457200"/>
          </a:xfrm>
          <a:prstGeom prst="rect">
            <a:avLst/>
          </a:prstGeom>
        </p:spPr>
        <p:txBody>
          <a:bodyPr/>
          <a:lstStyle>
            <a:lvl1pPr>
              <a:defRPr>
                <a:latin typeface="Times New Roman" charset="0"/>
              </a:defRPr>
            </a:lvl1pPr>
          </a:lstStyle>
          <a:p>
            <a:pPr>
              <a:defRPr/>
            </a:pPr>
            <a:fld id="{7A931D2D-C65D-431D-A8CB-02A2CB4A2784}" type="datetime1">
              <a:rPr lang="lt-LT" smtClean="0"/>
              <a:pPr>
                <a:defRPr/>
              </a:pPr>
              <a:t>2024.01.23</a:t>
            </a:fld>
            <a:endParaRPr lang="lt-LT"/>
          </a:p>
        </p:txBody>
      </p:sp>
      <p:sp>
        <p:nvSpPr>
          <p:cNvPr id="5" name="Rectangle 24"/>
          <p:cNvSpPr>
            <a:spLocks noGrp="1" noChangeArrowheads="1"/>
          </p:cNvSpPr>
          <p:nvPr>
            <p:ph type="ftr" sz="quarter" idx="11"/>
          </p:nvPr>
        </p:nvSpPr>
        <p:spPr>
          <a:xfrm>
            <a:off x="3124200" y="6248400"/>
            <a:ext cx="2895600" cy="457200"/>
          </a:xfrm>
          <a:prstGeom prst="rect">
            <a:avLst/>
          </a:prstGeom>
        </p:spPr>
        <p:txBody>
          <a:bodyPr/>
          <a:lstStyle>
            <a:lvl1pPr>
              <a:defRPr>
                <a:latin typeface="Times New Roman" charset="0"/>
              </a:defRPr>
            </a:lvl1pPr>
          </a:lstStyle>
          <a:p>
            <a:pPr>
              <a:defRPr/>
            </a:pPr>
            <a:endParaRPr lang="lt-LT"/>
          </a:p>
        </p:txBody>
      </p:sp>
      <p:sp>
        <p:nvSpPr>
          <p:cNvPr id="6" name="Rectangle 25"/>
          <p:cNvSpPr>
            <a:spLocks noGrp="1" noChangeArrowheads="1"/>
          </p:cNvSpPr>
          <p:nvPr>
            <p:ph type="sldNum" sz="quarter" idx="12"/>
          </p:nvPr>
        </p:nvSpPr>
        <p:spPr>
          <a:xfrm>
            <a:off x="6553200" y="6248400"/>
            <a:ext cx="2133600" cy="457200"/>
          </a:xfrm>
          <a:prstGeom prst="rect">
            <a:avLst/>
          </a:prstGeom>
        </p:spPr>
        <p:txBody>
          <a:bodyPr/>
          <a:lstStyle>
            <a:lvl1pPr>
              <a:defRPr>
                <a:latin typeface="Times New Roman" charset="0"/>
              </a:defRPr>
            </a:lvl1pPr>
          </a:lstStyle>
          <a:p>
            <a:pPr>
              <a:defRPr/>
            </a:pPr>
            <a:fld id="{A93DD534-6D4E-44B2-868D-A80DD5D1665E}" type="slidenum">
              <a:rPr lang="lt-LT"/>
              <a:pPr>
                <a:defRPr/>
              </a:pPr>
              <a:t>‹#›</a:t>
            </a:fld>
            <a:endParaRPr lang="lt-LT"/>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pic>
        <p:nvPicPr>
          <p:cNvPr id="4" name="Picture 16" descr="01"/>
          <p:cNvPicPr>
            <a:picLocks noChangeAspect="1" noChangeArrowheads="1"/>
          </p:cNvPicPr>
          <p:nvPr/>
        </p:nvPicPr>
        <p:blipFill>
          <a:blip r:embed="rId2" cstate="print"/>
          <a:srcRect/>
          <a:stretch>
            <a:fillRect/>
          </a:stretch>
        </p:blipFill>
        <p:spPr bwMode="auto">
          <a:xfrm>
            <a:off x="0" y="0"/>
            <a:ext cx="9144000" cy="6859588"/>
          </a:xfrm>
          <a:prstGeom prst="rect">
            <a:avLst/>
          </a:prstGeom>
          <a:noFill/>
          <a:ln w="9525">
            <a:noFill/>
            <a:miter lim="800000"/>
            <a:headEnd/>
            <a:tailEnd/>
          </a:ln>
        </p:spPr>
      </p:pic>
      <p:sp>
        <p:nvSpPr>
          <p:cNvPr id="12290" name="Rectangle 2"/>
          <p:cNvSpPr>
            <a:spLocks noGrp="1" noChangeArrowheads="1"/>
          </p:cNvSpPr>
          <p:nvPr>
            <p:ph type="ctrTitle"/>
          </p:nvPr>
        </p:nvSpPr>
        <p:spPr>
          <a:xfrm>
            <a:off x="685800" y="2130425"/>
            <a:ext cx="7772400" cy="1470025"/>
          </a:xfrm>
        </p:spPr>
        <p:txBody>
          <a:bodyPr/>
          <a:lstStyle>
            <a:lvl1pPr algn="ctr">
              <a:defRPr/>
            </a:lvl1pPr>
          </a:lstStyle>
          <a:p>
            <a:r>
              <a:rPr lang="lt-LT"/>
              <a:t>Spustelėkite, jei norite keisite ruoš. pav. stilių</a:t>
            </a:r>
          </a:p>
        </p:txBody>
      </p:sp>
      <p:sp>
        <p:nvSpPr>
          <p:cNvPr id="1229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lt-LT"/>
              <a:t>Spustelėkite ruošinio paantraštės stiliui keisti</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Turinio vietos rezervavimo ženklas 2"/>
          <p:cNvSpPr>
            <a:spLocks noGrp="1"/>
          </p:cNvSpPr>
          <p:nvPr>
            <p:ph idx="1"/>
          </p:nvPr>
        </p:nvSpPr>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a:t>Spustelėkite, jei norite keisite ruoš. pav. stilių</a:t>
            </a:r>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t-LT"/>
              <a:t>Spustelėkite ruošinio teksto stiliams keisti</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a:t>Spustelėkite, jei norite keisite ruoš. pav. stilių</a:t>
            </a:r>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a:t>Spustelėkite, jei norite keisite ruoš. pav. stilių</a:t>
            </a:r>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a:t>Spustelėkite, jei norite keisite ruoš. pav. stilių</a:t>
            </a:r>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lt-LT" noProof="0"/>
              <a:t>Spustelėkite piktogramą, jei norite įtraukti paveikslėlį</a:t>
            </a:r>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Vertikalaus teksto vietos rezervavimo ženklas 2"/>
          <p:cNvSpPr>
            <a:spLocks noGrp="1"/>
          </p:cNvSpPr>
          <p:nvPr>
            <p:ph type="body" orient="vert" idx="1"/>
          </p:nvPr>
        </p:nvSpPr>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a:t>Spustelėkite, jei norite keisite ruoš. pav. stilių</a:t>
            </a:r>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bl" preserve="1">
  <p:cSld name="Pavadinimas ir lentelė">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lt-LT"/>
              <a:t>Spustelėkite, jei norite keisite ruoš. pav. stilių</a:t>
            </a:r>
          </a:p>
        </p:txBody>
      </p:sp>
      <p:sp>
        <p:nvSpPr>
          <p:cNvPr id="3" name="Table Placeholder 2"/>
          <p:cNvSpPr>
            <a:spLocks noGrp="1"/>
          </p:cNvSpPr>
          <p:nvPr>
            <p:ph type="tbl" idx="1"/>
          </p:nvPr>
        </p:nvSpPr>
        <p:spPr>
          <a:xfrm>
            <a:off x="457200" y="1600200"/>
            <a:ext cx="8229600" cy="4530725"/>
          </a:xfrm>
        </p:spPr>
        <p:txBody>
          <a:bodyPr/>
          <a:lstStyle/>
          <a:p>
            <a:pPr lvl="0"/>
            <a:r>
              <a:rPr lang="lt-LT" noProof="0"/>
              <a:t>Spustelėkite piktogramą, jei norite pridėti lentelę</a:t>
            </a:r>
          </a:p>
        </p:txBody>
      </p:sp>
      <p:sp>
        <p:nvSpPr>
          <p:cNvPr id="4" name="Rectangle 23"/>
          <p:cNvSpPr>
            <a:spLocks noGrp="1" noChangeArrowheads="1"/>
          </p:cNvSpPr>
          <p:nvPr>
            <p:ph type="dt" sz="half" idx="10"/>
          </p:nvPr>
        </p:nvSpPr>
        <p:spPr>
          <a:xfrm>
            <a:off x="457200" y="6248400"/>
            <a:ext cx="2133600" cy="457200"/>
          </a:xfrm>
          <a:prstGeom prst="rect">
            <a:avLst/>
          </a:prstGeom>
        </p:spPr>
        <p:txBody>
          <a:bodyPr/>
          <a:lstStyle>
            <a:lvl1pPr>
              <a:defRPr>
                <a:latin typeface="Times New Roman" charset="0"/>
              </a:defRPr>
            </a:lvl1pPr>
          </a:lstStyle>
          <a:p>
            <a:pPr>
              <a:defRPr/>
            </a:pPr>
            <a:fld id="{F17F2A30-82D8-4C14-B4B6-F2F2773C303B}" type="datetime1">
              <a:rPr lang="lt-LT" smtClean="0"/>
              <a:pPr>
                <a:defRPr/>
              </a:pPr>
              <a:t>2024.01.23</a:t>
            </a:fld>
            <a:endParaRPr lang="lt-LT"/>
          </a:p>
        </p:txBody>
      </p:sp>
      <p:sp>
        <p:nvSpPr>
          <p:cNvPr id="5" name="Rectangle 24"/>
          <p:cNvSpPr>
            <a:spLocks noGrp="1" noChangeArrowheads="1"/>
          </p:cNvSpPr>
          <p:nvPr>
            <p:ph type="ftr" sz="quarter" idx="11"/>
          </p:nvPr>
        </p:nvSpPr>
        <p:spPr>
          <a:xfrm>
            <a:off x="3124200" y="6248400"/>
            <a:ext cx="2895600" cy="457200"/>
          </a:xfrm>
          <a:prstGeom prst="rect">
            <a:avLst/>
          </a:prstGeom>
        </p:spPr>
        <p:txBody>
          <a:bodyPr/>
          <a:lstStyle>
            <a:lvl1pPr>
              <a:defRPr>
                <a:latin typeface="Times New Roman" charset="0"/>
              </a:defRPr>
            </a:lvl1pPr>
          </a:lstStyle>
          <a:p>
            <a:pPr>
              <a:defRPr/>
            </a:pPr>
            <a:endParaRPr lang="lt-LT"/>
          </a:p>
        </p:txBody>
      </p:sp>
      <p:sp>
        <p:nvSpPr>
          <p:cNvPr id="6" name="Rectangle 25"/>
          <p:cNvSpPr>
            <a:spLocks noGrp="1" noChangeArrowheads="1"/>
          </p:cNvSpPr>
          <p:nvPr>
            <p:ph type="sldNum" sz="quarter" idx="12"/>
          </p:nvPr>
        </p:nvSpPr>
        <p:spPr>
          <a:xfrm>
            <a:off x="6553200" y="6248400"/>
            <a:ext cx="2133600" cy="457200"/>
          </a:xfrm>
          <a:prstGeom prst="rect">
            <a:avLst/>
          </a:prstGeom>
        </p:spPr>
        <p:txBody>
          <a:bodyPr/>
          <a:lstStyle>
            <a:lvl1pPr>
              <a:defRPr>
                <a:latin typeface="Times New Roman" charset="0"/>
              </a:defRPr>
            </a:lvl1pPr>
          </a:lstStyle>
          <a:p>
            <a:pPr>
              <a:defRPr/>
            </a:pPr>
            <a:fld id="{7136BA0F-2B58-4D74-BC3B-401A9EE62F75}" type="slidenum">
              <a:rPr lang="lt-LT"/>
              <a:pPr>
                <a:defRPr/>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a:t>Spustelėkite, jei norite keisite ruoš. pav. stilių</a:t>
            </a:r>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pic>
        <p:nvPicPr>
          <p:cNvPr id="4" name="Picture 16" descr="01"/>
          <p:cNvPicPr>
            <a:picLocks noChangeAspect="1" noChangeArrowheads="1"/>
          </p:cNvPicPr>
          <p:nvPr/>
        </p:nvPicPr>
        <p:blipFill>
          <a:blip r:embed="rId2" cstate="print"/>
          <a:srcRect/>
          <a:stretch>
            <a:fillRect/>
          </a:stretch>
        </p:blipFill>
        <p:spPr bwMode="auto">
          <a:xfrm>
            <a:off x="0" y="0"/>
            <a:ext cx="9144000" cy="6859588"/>
          </a:xfrm>
          <a:prstGeom prst="rect">
            <a:avLst/>
          </a:prstGeom>
          <a:noFill/>
          <a:ln w="9525">
            <a:noFill/>
            <a:miter lim="800000"/>
            <a:headEnd/>
            <a:tailEnd/>
          </a:ln>
        </p:spPr>
      </p:pic>
      <p:sp>
        <p:nvSpPr>
          <p:cNvPr id="12290" name="Rectangle 2"/>
          <p:cNvSpPr>
            <a:spLocks noGrp="1" noChangeArrowheads="1"/>
          </p:cNvSpPr>
          <p:nvPr>
            <p:ph type="ctrTitle"/>
          </p:nvPr>
        </p:nvSpPr>
        <p:spPr>
          <a:xfrm>
            <a:off x="685800" y="2130425"/>
            <a:ext cx="7772400" cy="1470025"/>
          </a:xfrm>
        </p:spPr>
        <p:txBody>
          <a:bodyPr/>
          <a:lstStyle>
            <a:lvl1pPr algn="ctr">
              <a:defRPr/>
            </a:lvl1pPr>
          </a:lstStyle>
          <a:p>
            <a:r>
              <a:rPr lang="lt-LT"/>
              <a:t>Spustelėkite, jei norite keisite ruoš. pav. stilių</a:t>
            </a:r>
          </a:p>
        </p:txBody>
      </p:sp>
      <p:sp>
        <p:nvSpPr>
          <p:cNvPr id="1229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lt-LT"/>
              <a:t>Spustelėkite ruošinio paantraštės stiliui keisti</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Turinio vietos rezervavimo ženklas 2"/>
          <p:cNvSpPr>
            <a:spLocks noGrp="1"/>
          </p:cNvSpPr>
          <p:nvPr>
            <p:ph idx="1"/>
          </p:nvPr>
        </p:nvSpPr>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a:t>Spustelėkite, jei norite keisite ruoš. pav. stilių</a:t>
            </a:r>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t-LT"/>
              <a:t>Spustelėkite ruošinio teksto stiliams keisti</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a:t>Spustelėkite, jei norite keisite ruoš. pav. stilių</a:t>
            </a:r>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a:t>Spustelėkite, jei norite keisite ruoš. pav. stilių</a:t>
            </a:r>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a:t>Spustelėkite, jei norite keisite ruoš. pav. stilių</a:t>
            </a:r>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lt-LT" noProof="0"/>
              <a:t>Spustelėkite piktogramą, jei norite įtraukti paveikslėlį</a:t>
            </a:r>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Vertikalaus teksto vietos rezervavimo ženklas 2"/>
          <p:cNvSpPr>
            <a:spLocks noGrp="1"/>
          </p:cNvSpPr>
          <p:nvPr>
            <p:ph type="body" orient="vert" idx="1"/>
          </p:nvPr>
        </p:nvSpPr>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a:t>Spustelėkite, jei norite keisite ruoš. pav. stilių</a:t>
            </a:r>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bl" preserve="1">
  <p:cSld name="Pavadinimas ir lentelė">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lt-LT"/>
              <a:t>Spustelėkite, jei norite keisite ruoš. pav. stilių</a:t>
            </a:r>
          </a:p>
        </p:txBody>
      </p:sp>
      <p:sp>
        <p:nvSpPr>
          <p:cNvPr id="3" name="Table Placeholder 2"/>
          <p:cNvSpPr>
            <a:spLocks noGrp="1"/>
          </p:cNvSpPr>
          <p:nvPr>
            <p:ph type="tbl" idx="1"/>
          </p:nvPr>
        </p:nvSpPr>
        <p:spPr>
          <a:xfrm>
            <a:off x="457200" y="1600200"/>
            <a:ext cx="8229600" cy="4530725"/>
          </a:xfrm>
        </p:spPr>
        <p:txBody>
          <a:bodyPr/>
          <a:lstStyle/>
          <a:p>
            <a:pPr lvl="0"/>
            <a:r>
              <a:rPr lang="lt-LT" noProof="0"/>
              <a:t>Spustelėkite piktogramą, jei norite pridėti lentelę</a:t>
            </a:r>
          </a:p>
        </p:txBody>
      </p:sp>
      <p:sp>
        <p:nvSpPr>
          <p:cNvPr id="4" name="Rectangle 23"/>
          <p:cNvSpPr>
            <a:spLocks noGrp="1" noChangeArrowheads="1"/>
          </p:cNvSpPr>
          <p:nvPr>
            <p:ph type="dt" sz="half" idx="10"/>
          </p:nvPr>
        </p:nvSpPr>
        <p:spPr>
          <a:xfrm>
            <a:off x="457200" y="6248400"/>
            <a:ext cx="2133600" cy="457200"/>
          </a:xfrm>
          <a:prstGeom prst="rect">
            <a:avLst/>
          </a:prstGeom>
        </p:spPr>
        <p:txBody>
          <a:bodyPr/>
          <a:lstStyle>
            <a:lvl1pPr>
              <a:defRPr>
                <a:latin typeface="Times New Roman" charset="0"/>
              </a:defRPr>
            </a:lvl1pPr>
          </a:lstStyle>
          <a:p>
            <a:pPr>
              <a:defRPr/>
            </a:pPr>
            <a:fld id="{E26BEEB6-4E0F-4800-851B-DB68EF7FB822}" type="datetime1">
              <a:rPr lang="lt-LT" smtClean="0"/>
              <a:pPr>
                <a:defRPr/>
              </a:pPr>
              <a:t>2024.01.23</a:t>
            </a:fld>
            <a:endParaRPr lang="lt-LT"/>
          </a:p>
        </p:txBody>
      </p:sp>
      <p:sp>
        <p:nvSpPr>
          <p:cNvPr id="5" name="Rectangle 24"/>
          <p:cNvSpPr>
            <a:spLocks noGrp="1" noChangeArrowheads="1"/>
          </p:cNvSpPr>
          <p:nvPr>
            <p:ph type="ftr" sz="quarter" idx="11"/>
          </p:nvPr>
        </p:nvSpPr>
        <p:spPr>
          <a:xfrm>
            <a:off x="3124200" y="6248400"/>
            <a:ext cx="2895600" cy="457200"/>
          </a:xfrm>
          <a:prstGeom prst="rect">
            <a:avLst/>
          </a:prstGeom>
        </p:spPr>
        <p:txBody>
          <a:bodyPr/>
          <a:lstStyle>
            <a:lvl1pPr>
              <a:defRPr>
                <a:latin typeface="Times New Roman" charset="0"/>
              </a:defRPr>
            </a:lvl1pPr>
          </a:lstStyle>
          <a:p>
            <a:pPr>
              <a:defRPr/>
            </a:pPr>
            <a:endParaRPr lang="lt-LT"/>
          </a:p>
        </p:txBody>
      </p:sp>
      <p:sp>
        <p:nvSpPr>
          <p:cNvPr id="6" name="Rectangle 25"/>
          <p:cNvSpPr>
            <a:spLocks noGrp="1" noChangeArrowheads="1"/>
          </p:cNvSpPr>
          <p:nvPr>
            <p:ph type="sldNum" sz="quarter" idx="12"/>
          </p:nvPr>
        </p:nvSpPr>
        <p:spPr>
          <a:xfrm>
            <a:off x="6553200" y="6248400"/>
            <a:ext cx="2133600" cy="457200"/>
          </a:xfrm>
          <a:prstGeom prst="rect">
            <a:avLst/>
          </a:prstGeom>
        </p:spPr>
        <p:txBody>
          <a:bodyPr/>
          <a:lstStyle>
            <a:lvl1pPr>
              <a:defRPr>
                <a:latin typeface="Times New Roman" charset="0"/>
              </a:defRPr>
            </a:lvl1pPr>
          </a:lstStyle>
          <a:p>
            <a:pPr>
              <a:defRPr/>
            </a:pPr>
            <a:fld id="{7136BA0F-2B58-4D74-BC3B-401A9EE62F75}" type="slidenum">
              <a:rPr lang="lt-LT"/>
              <a:pPr>
                <a:defRPr/>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a:t>Spustelėkite, jei norite keisite ruoš. pav. stilių</a:t>
            </a:r>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a:t>Spustelėkite, jei norite keisite ruoš. pav. stilių</a:t>
            </a:r>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lt-LT" noProof="0"/>
              <a:t>Spustelėkite piktogramą, jei norite įtraukti paveikslėlį</a:t>
            </a:r>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image" Target="../media/image2.jpeg"/><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2.jpe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5.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image" Target="../media/image2.jpeg"/><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srcRect/>
          <a:tile tx="0" ty="0" sx="100000" sy="100000" flip="none" algn="tl"/>
        </a:blipFill>
        <a:effectLst/>
      </p:bgPr>
    </p:bg>
    <p:spTree>
      <p:nvGrpSpPr>
        <p:cNvPr id="1" name=""/>
        <p:cNvGrpSpPr/>
        <p:nvPr/>
      </p:nvGrpSpPr>
      <p:grpSpPr>
        <a:xfrm>
          <a:off x="0" y="0"/>
          <a:ext cx="0" cy="0"/>
          <a:chOff x="0" y="0"/>
          <a:chExt cx="0" cy="0"/>
        </a:xfrm>
      </p:grpSpPr>
      <p:pic>
        <p:nvPicPr>
          <p:cNvPr id="1026" name="Picture 19" descr="02"/>
          <p:cNvPicPr>
            <a:picLocks noChangeAspect="1" noChangeArrowheads="1"/>
          </p:cNvPicPr>
          <p:nvPr/>
        </p:nvPicPr>
        <p:blipFill>
          <a:blip r:embed="rId15" cstate="print"/>
          <a:srcRect/>
          <a:stretch>
            <a:fillRect/>
          </a:stretch>
        </p:blipFill>
        <p:spPr bwMode="auto">
          <a:xfrm>
            <a:off x="0" y="1096963"/>
            <a:ext cx="9144000" cy="5761037"/>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lt-LT" altLang="lt-LT"/>
              <a:t>Spustelėkite, jei norite keisite ruoš. pav. stilių</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lt-LT" altLang="lt-LT"/>
              <a:t>Spustelėkite ruošinio teksto stiliams keisti</a:t>
            </a:r>
          </a:p>
          <a:p>
            <a:pPr lvl="1"/>
            <a:r>
              <a:rPr lang="lt-LT" altLang="lt-LT"/>
              <a:t>Antras lygmuo</a:t>
            </a:r>
          </a:p>
          <a:p>
            <a:pPr lvl="2"/>
            <a:r>
              <a:rPr lang="lt-LT" altLang="lt-LT"/>
              <a:t>Trečias lygmuo</a:t>
            </a:r>
          </a:p>
          <a:p>
            <a:pPr lvl="3"/>
            <a:r>
              <a:rPr lang="lt-LT" altLang="lt-LT"/>
              <a:t>Ketvirtas lygmuo</a:t>
            </a:r>
          </a:p>
          <a:p>
            <a:pPr lvl="4"/>
            <a:r>
              <a:rPr lang="lt-LT" altLang="lt-LT"/>
              <a:t>Penktas lygmuo</a:t>
            </a:r>
          </a:p>
        </p:txBody>
      </p:sp>
    </p:spTree>
  </p:cSld>
  <p:clrMap bg1="lt1" tx1="dk1" bg2="lt2" tx2="dk2" accent1="accent1" accent2="accent2" accent3="accent3" accent4="accent4" accent5="accent5" accent6="accent6" hlink="hlink" folHlink="folHlink"/>
  <p:sldLayoutIdLst>
    <p:sldLayoutId id="2147484033"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 id="2147484034" r:id="rId12"/>
  </p:sldLayoutIdLst>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eaLnBrk="1" fontAlgn="base" hangingPunct="1">
        <a:spcBef>
          <a:spcPct val="0"/>
        </a:spcBef>
        <a:spcAft>
          <a:spcPct val="0"/>
        </a:spcAft>
        <a:defRPr sz="3200" b="1">
          <a:solidFill>
            <a:schemeClr val="tx2"/>
          </a:solidFill>
          <a:latin typeface="Arial" charset="0"/>
        </a:defRPr>
      </a:lvl6pPr>
      <a:lvl7pPr marL="914400" algn="l" rtl="0" eaLnBrk="1" fontAlgn="base" hangingPunct="1">
        <a:spcBef>
          <a:spcPct val="0"/>
        </a:spcBef>
        <a:spcAft>
          <a:spcPct val="0"/>
        </a:spcAft>
        <a:defRPr sz="3200" b="1">
          <a:solidFill>
            <a:schemeClr val="tx2"/>
          </a:solidFill>
          <a:latin typeface="Arial" charset="0"/>
        </a:defRPr>
      </a:lvl7pPr>
      <a:lvl8pPr marL="1371600" algn="l" rtl="0" eaLnBrk="1" fontAlgn="base" hangingPunct="1">
        <a:spcBef>
          <a:spcPct val="0"/>
        </a:spcBef>
        <a:spcAft>
          <a:spcPct val="0"/>
        </a:spcAft>
        <a:defRPr sz="3200" b="1">
          <a:solidFill>
            <a:schemeClr val="tx2"/>
          </a:solidFill>
          <a:latin typeface="Arial" charset="0"/>
        </a:defRPr>
      </a:lvl8pPr>
      <a:lvl9pPr marL="1828800" algn="l"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Pavadinimo vietos rezervavimo ženklas 1"/>
          <p:cNvSpPr>
            <a:spLocks noGrp="1"/>
          </p:cNvSpPr>
          <p:nvPr>
            <p:ph type="title"/>
          </p:nvPr>
        </p:nvSpPr>
        <p:spPr bwMode="auto">
          <a:xfrm>
            <a:off x="0" y="0"/>
            <a:ext cx="9144000" cy="1417638"/>
          </a:xfrm>
          <a:prstGeom prst="rect">
            <a:avLst/>
          </a:prstGeom>
          <a:solidFill>
            <a:srgbClr val="C00000"/>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lt-LT"/>
              <a:t>Spustelėkite, jei norite keisite ruoš. pav. stilių</a:t>
            </a:r>
          </a:p>
        </p:txBody>
      </p:sp>
      <p:sp>
        <p:nvSpPr>
          <p:cNvPr id="1027" name="Teksto vietos rezervavimo ženklas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B0B5EB8-7CE4-4591-8B7A-C83801B413C8}" type="datetime1">
              <a:rPr lang="lt-LT" smtClean="0"/>
              <a:pPr>
                <a:defRPr/>
              </a:pPr>
              <a:t>2024.01.23</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A49C302-2860-4F45-BCA7-ABCF3B3C53D3}" type="slidenum">
              <a:rPr lang="lt-LT"/>
              <a:pPr>
                <a:defRPr/>
              </a:pPr>
              <a:t>‹#›</a:t>
            </a:fld>
            <a:endParaRPr lang="lt-LT"/>
          </a:p>
        </p:txBody>
      </p:sp>
    </p:spTree>
  </p:cSld>
  <p:clrMap bg1="lt1" tx1="dk1" bg2="lt2" tx2="dk2" accent1="accent1" accent2="accent2" accent3="accent3" accent4="accent4" accent5="accent5" accent6="accent6" hlink="hlink" folHlink="folHlink"/>
  <p:sldLayoutIdLst>
    <p:sldLayoutId id="2147484037" r:id="rId1"/>
    <p:sldLayoutId id="2147484038" r:id="rId2"/>
    <p:sldLayoutId id="2147484039" r:id="rId3"/>
    <p:sldLayoutId id="2147484040" r:id="rId4"/>
    <p:sldLayoutId id="2147484041" r:id="rId5"/>
    <p:sldLayoutId id="2147484042" r:id="rId6"/>
    <p:sldLayoutId id="2147484043" r:id="rId7"/>
    <p:sldLayoutId id="2147484044" r:id="rId8"/>
    <p:sldLayoutId id="2147484045" r:id="rId9"/>
    <p:sldLayoutId id="2147484046" r:id="rId10"/>
    <p:sldLayoutId id="2147484047" r:id="rId11"/>
    <p:sldLayoutId id="2147484048" r:id="rId12"/>
    <p:sldLayoutId id="2147484049" r:id="rId13"/>
  </p:sldLayoutIdLst>
  <p:txStyles>
    <p:titleStyle>
      <a:lvl1pPr algn="ctr" rtl="0" eaLnBrk="1" fontAlgn="base" hangingPunct="1">
        <a:spcBef>
          <a:spcPct val="0"/>
        </a:spcBef>
        <a:spcAft>
          <a:spcPct val="0"/>
        </a:spcAft>
        <a:defRPr sz="4400" kern="1200">
          <a:solidFill>
            <a:schemeClr val="bg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srcRect/>
          <a:tile tx="0" ty="0" sx="100000" sy="100000" flip="none" algn="tl"/>
        </a:blipFill>
        <a:effectLst/>
      </p:bgPr>
    </p:bg>
    <p:spTree>
      <p:nvGrpSpPr>
        <p:cNvPr id="1" name=""/>
        <p:cNvGrpSpPr/>
        <p:nvPr/>
      </p:nvGrpSpPr>
      <p:grpSpPr>
        <a:xfrm>
          <a:off x="0" y="0"/>
          <a:ext cx="0" cy="0"/>
          <a:chOff x="0" y="0"/>
          <a:chExt cx="0" cy="0"/>
        </a:xfrm>
      </p:grpSpPr>
      <p:pic>
        <p:nvPicPr>
          <p:cNvPr id="2050" name="Picture 19" descr="02"/>
          <p:cNvPicPr>
            <a:picLocks noChangeAspect="1" noChangeArrowheads="1"/>
          </p:cNvPicPr>
          <p:nvPr/>
        </p:nvPicPr>
        <p:blipFill>
          <a:blip r:embed="rId15" cstate="print"/>
          <a:srcRect/>
          <a:stretch>
            <a:fillRect/>
          </a:stretch>
        </p:blipFill>
        <p:spPr bwMode="auto">
          <a:xfrm>
            <a:off x="0" y="1096963"/>
            <a:ext cx="9144000" cy="5761037"/>
          </a:xfrm>
          <a:prstGeom prst="rect">
            <a:avLst/>
          </a:prstGeom>
          <a:noFill/>
          <a:ln w="9525">
            <a:noFill/>
            <a:miter lim="800000"/>
            <a:headEnd/>
            <a:tailEnd/>
          </a:ln>
        </p:spPr>
      </p:pic>
      <p:sp>
        <p:nvSpPr>
          <p:cNvPr id="2051"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lt-LT"/>
              <a:t>Spustelėkite, jei norite keisite ruoš. pav. stilių</a:t>
            </a:r>
          </a:p>
        </p:txBody>
      </p:sp>
      <p:sp>
        <p:nvSpPr>
          <p:cNvPr id="2052"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 id="2147484062" r:id="rId12"/>
  </p:sldLayoutIdLst>
  <p:hf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defRPr>
      </a:lvl2pPr>
      <a:lvl3pPr algn="l" rtl="0" eaLnBrk="1" fontAlgn="base" hangingPunct="1">
        <a:spcBef>
          <a:spcPct val="0"/>
        </a:spcBef>
        <a:spcAft>
          <a:spcPct val="0"/>
        </a:spcAft>
        <a:defRPr sz="3200" b="1">
          <a:solidFill>
            <a:schemeClr val="tx2"/>
          </a:solidFill>
          <a:latin typeface="Arial" charset="0"/>
        </a:defRPr>
      </a:lvl3pPr>
      <a:lvl4pPr algn="l" rtl="0" eaLnBrk="1" fontAlgn="base" hangingPunct="1">
        <a:spcBef>
          <a:spcPct val="0"/>
        </a:spcBef>
        <a:spcAft>
          <a:spcPct val="0"/>
        </a:spcAft>
        <a:defRPr sz="3200" b="1">
          <a:solidFill>
            <a:schemeClr val="tx2"/>
          </a:solidFill>
          <a:latin typeface="Arial" charset="0"/>
        </a:defRPr>
      </a:lvl4pPr>
      <a:lvl5pPr algn="l" rtl="0" eaLnBrk="1" fontAlgn="base" hangingPunct="1">
        <a:spcBef>
          <a:spcPct val="0"/>
        </a:spcBef>
        <a:spcAft>
          <a:spcPct val="0"/>
        </a:spcAft>
        <a:defRPr sz="3200" b="1">
          <a:solidFill>
            <a:schemeClr val="tx2"/>
          </a:solidFill>
          <a:latin typeface="Arial" charset="0"/>
        </a:defRPr>
      </a:lvl5pPr>
      <a:lvl6pPr marL="457200" algn="l" rtl="0" eaLnBrk="1" fontAlgn="base" hangingPunct="1">
        <a:spcBef>
          <a:spcPct val="0"/>
        </a:spcBef>
        <a:spcAft>
          <a:spcPct val="0"/>
        </a:spcAft>
        <a:defRPr sz="3200" b="1">
          <a:solidFill>
            <a:schemeClr val="tx2"/>
          </a:solidFill>
          <a:latin typeface="Arial" charset="0"/>
        </a:defRPr>
      </a:lvl6pPr>
      <a:lvl7pPr marL="914400" algn="l" rtl="0" eaLnBrk="1" fontAlgn="base" hangingPunct="1">
        <a:spcBef>
          <a:spcPct val="0"/>
        </a:spcBef>
        <a:spcAft>
          <a:spcPct val="0"/>
        </a:spcAft>
        <a:defRPr sz="3200" b="1">
          <a:solidFill>
            <a:schemeClr val="tx2"/>
          </a:solidFill>
          <a:latin typeface="Arial" charset="0"/>
        </a:defRPr>
      </a:lvl7pPr>
      <a:lvl8pPr marL="1371600" algn="l" rtl="0" eaLnBrk="1" fontAlgn="base" hangingPunct="1">
        <a:spcBef>
          <a:spcPct val="0"/>
        </a:spcBef>
        <a:spcAft>
          <a:spcPct val="0"/>
        </a:spcAft>
        <a:defRPr sz="3200" b="1">
          <a:solidFill>
            <a:schemeClr val="tx2"/>
          </a:solidFill>
          <a:latin typeface="Arial" charset="0"/>
        </a:defRPr>
      </a:lvl8pPr>
      <a:lvl9pPr marL="1828800" algn="l" rtl="0" eaLnBrk="1" fontAlgn="base" hangingPunct="1">
        <a:spcBef>
          <a:spcPct val="0"/>
        </a:spcBef>
        <a:spcAft>
          <a:spcPct val="0"/>
        </a:spcAft>
        <a:defRPr sz="32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srcRect/>
          <a:tile tx="0" ty="0" sx="100000" sy="100000" flip="none" algn="tl"/>
        </a:blipFill>
        <a:effectLst/>
      </p:bgPr>
    </p:bg>
    <p:spTree>
      <p:nvGrpSpPr>
        <p:cNvPr id="1" name=""/>
        <p:cNvGrpSpPr/>
        <p:nvPr/>
      </p:nvGrpSpPr>
      <p:grpSpPr>
        <a:xfrm>
          <a:off x="0" y="0"/>
          <a:ext cx="0" cy="0"/>
          <a:chOff x="0" y="0"/>
          <a:chExt cx="0" cy="0"/>
        </a:xfrm>
      </p:grpSpPr>
      <p:pic>
        <p:nvPicPr>
          <p:cNvPr id="1026" name="Picture 19" descr="02"/>
          <p:cNvPicPr>
            <a:picLocks noChangeAspect="1" noChangeArrowheads="1"/>
          </p:cNvPicPr>
          <p:nvPr/>
        </p:nvPicPr>
        <p:blipFill>
          <a:blip r:embed="rId15" cstate="print"/>
          <a:srcRect/>
          <a:stretch>
            <a:fillRect/>
          </a:stretch>
        </p:blipFill>
        <p:spPr bwMode="auto">
          <a:xfrm>
            <a:off x="0" y="1096963"/>
            <a:ext cx="9144000" cy="5761037"/>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lt-LT"/>
              <a:t>Spustelėkite, jei norite keisite ruoš. pav. stilių</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 id="2147484073" r:id="rId10"/>
    <p:sldLayoutId id="2147484074" r:id="rId11"/>
    <p:sldLayoutId id="2147484075" r:id="rId12"/>
  </p:sldLayoutIdLst>
  <p:hf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defRPr>
      </a:lvl2pPr>
      <a:lvl3pPr algn="l" rtl="0" eaLnBrk="1" fontAlgn="base" hangingPunct="1">
        <a:spcBef>
          <a:spcPct val="0"/>
        </a:spcBef>
        <a:spcAft>
          <a:spcPct val="0"/>
        </a:spcAft>
        <a:defRPr sz="3200" b="1">
          <a:solidFill>
            <a:schemeClr val="tx2"/>
          </a:solidFill>
          <a:latin typeface="Arial" charset="0"/>
        </a:defRPr>
      </a:lvl3pPr>
      <a:lvl4pPr algn="l" rtl="0" eaLnBrk="1" fontAlgn="base" hangingPunct="1">
        <a:spcBef>
          <a:spcPct val="0"/>
        </a:spcBef>
        <a:spcAft>
          <a:spcPct val="0"/>
        </a:spcAft>
        <a:defRPr sz="3200" b="1">
          <a:solidFill>
            <a:schemeClr val="tx2"/>
          </a:solidFill>
          <a:latin typeface="Arial" charset="0"/>
        </a:defRPr>
      </a:lvl4pPr>
      <a:lvl5pPr algn="l" rtl="0" eaLnBrk="1" fontAlgn="base" hangingPunct="1">
        <a:spcBef>
          <a:spcPct val="0"/>
        </a:spcBef>
        <a:spcAft>
          <a:spcPct val="0"/>
        </a:spcAft>
        <a:defRPr sz="3200" b="1">
          <a:solidFill>
            <a:schemeClr val="tx2"/>
          </a:solidFill>
          <a:latin typeface="Arial" charset="0"/>
        </a:defRPr>
      </a:lvl5pPr>
      <a:lvl6pPr marL="457200" algn="l" rtl="0" eaLnBrk="1" fontAlgn="base" hangingPunct="1">
        <a:spcBef>
          <a:spcPct val="0"/>
        </a:spcBef>
        <a:spcAft>
          <a:spcPct val="0"/>
        </a:spcAft>
        <a:defRPr sz="3200" b="1">
          <a:solidFill>
            <a:schemeClr val="tx2"/>
          </a:solidFill>
          <a:latin typeface="Arial" charset="0"/>
        </a:defRPr>
      </a:lvl6pPr>
      <a:lvl7pPr marL="914400" algn="l" rtl="0" eaLnBrk="1" fontAlgn="base" hangingPunct="1">
        <a:spcBef>
          <a:spcPct val="0"/>
        </a:spcBef>
        <a:spcAft>
          <a:spcPct val="0"/>
        </a:spcAft>
        <a:defRPr sz="3200" b="1">
          <a:solidFill>
            <a:schemeClr val="tx2"/>
          </a:solidFill>
          <a:latin typeface="Arial" charset="0"/>
        </a:defRPr>
      </a:lvl7pPr>
      <a:lvl8pPr marL="1371600" algn="l" rtl="0" eaLnBrk="1" fontAlgn="base" hangingPunct="1">
        <a:spcBef>
          <a:spcPct val="0"/>
        </a:spcBef>
        <a:spcAft>
          <a:spcPct val="0"/>
        </a:spcAft>
        <a:defRPr sz="3200" b="1">
          <a:solidFill>
            <a:schemeClr val="tx2"/>
          </a:solidFill>
          <a:latin typeface="Arial" charset="0"/>
        </a:defRPr>
      </a:lvl8pPr>
      <a:lvl9pPr marL="1828800" algn="l" rtl="0" eaLnBrk="1" fontAlgn="base" hangingPunct="1">
        <a:spcBef>
          <a:spcPct val="0"/>
        </a:spcBef>
        <a:spcAft>
          <a:spcPct val="0"/>
        </a:spcAft>
        <a:defRPr sz="32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srcRect/>
          <a:tile tx="0" ty="0" sx="100000" sy="100000" flip="none" algn="tl"/>
        </a:blipFill>
        <a:effectLst/>
      </p:bgPr>
    </p:bg>
    <p:spTree>
      <p:nvGrpSpPr>
        <p:cNvPr id="1" name=""/>
        <p:cNvGrpSpPr/>
        <p:nvPr/>
      </p:nvGrpSpPr>
      <p:grpSpPr>
        <a:xfrm>
          <a:off x="0" y="0"/>
          <a:ext cx="0" cy="0"/>
          <a:chOff x="0" y="0"/>
          <a:chExt cx="0" cy="0"/>
        </a:xfrm>
      </p:grpSpPr>
      <p:pic>
        <p:nvPicPr>
          <p:cNvPr id="1026" name="Picture 19" descr="02"/>
          <p:cNvPicPr>
            <a:picLocks noChangeAspect="1" noChangeArrowheads="1"/>
          </p:cNvPicPr>
          <p:nvPr/>
        </p:nvPicPr>
        <p:blipFill>
          <a:blip r:embed="rId15" cstate="print"/>
          <a:srcRect/>
          <a:stretch>
            <a:fillRect/>
          </a:stretch>
        </p:blipFill>
        <p:spPr bwMode="auto">
          <a:xfrm>
            <a:off x="0" y="1096963"/>
            <a:ext cx="9144000" cy="5761037"/>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lt-LT"/>
              <a:t>Spustelėkite, jei norite keisite ruoš. pav. stilių</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Tree>
  </p:cSld>
  <p:clrMap bg1="lt1" tx1="dk1" bg2="lt2" tx2="dk2" accent1="accent1" accent2="accent2" accent3="accent3" accent4="accent4" accent5="accent5" accent6="accent6" hlink="hlink" folHlink="folHlink"/>
  <p:sldLayoutIdLst>
    <p:sldLayoutId id="2147484077" r:id="rId1"/>
    <p:sldLayoutId id="2147484078" r:id="rId2"/>
    <p:sldLayoutId id="2147484079" r:id="rId3"/>
    <p:sldLayoutId id="2147484080" r:id="rId4"/>
    <p:sldLayoutId id="2147484081" r:id="rId5"/>
    <p:sldLayoutId id="2147484082" r:id="rId6"/>
    <p:sldLayoutId id="2147484083" r:id="rId7"/>
    <p:sldLayoutId id="2147484084" r:id="rId8"/>
    <p:sldLayoutId id="2147484085" r:id="rId9"/>
    <p:sldLayoutId id="2147484086" r:id="rId10"/>
    <p:sldLayoutId id="2147484087" r:id="rId11"/>
    <p:sldLayoutId id="2147484088" r:id="rId12"/>
  </p:sldLayoutIdLst>
  <p:hf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defRPr>
      </a:lvl2pPr>
      <a:lvl3pPr algn="l" rtl="0" eaLnBrk="1" fontAlgn="base" hangingPunct="1">
        <a:spcBef>
          <a:spcPct val="0"/>
        </a:spcBef>
        <a:spcAft>
          <a:spcPct val="0"/>
        </a:spcAft>
        <a:defRPr sz="3200" b="1">
          <a:solidFill>
            <a:schemeClr val="tx2"/>
          </a:solidFill>
          <a:latin typeface="Arial" charset="0"/>
        </a:defRPr>
      </a:lvl3pPr>
      <a:lvl4pPr algn="l" rtl="0" eaLnBrk="1" fontAlgn="base" hangingPunct="1">
        <a:spcBef>
          <a:spcPct val="0"/>
        </a:spcBef>
        <a:spcAft>
          <a:spcPct val="0"/>
        </a:spcAft>
        <a:defRPr sz="3200" b="1">
          <a:solidFill>
            <a:schemeClr val="tx2"/>
          </a:solidFill>
          <a:latin typeface="Arial" charset="0"/>
        </a:defRPr>
      </a:lvl4pPr>
      <a:lvl5pPr algn="l" rtl="0" eaLnBrk="1" fontAlgn="base" hangingPunct="1">
        <a:spcBef>
          <a:spcPct val="0"/>
        </a:spcBef>
        <a:spcAft>
          <a:spcPct val="0"/>
        </a:spcAft>
        <a:defRPr sz="3200" b="1">
          <a:solidFill>
            <a:schemeClr val="tx2"/>
          </a:solidFill>
          <a:latin typeface="Arial" charset="0"/>
        </a:defRPr>
      </a:lvl5pPr>
      <a:lvl6pPr marL="457200" algn="l" rtl="0" eaLnBrk="1" fontAlgn="base" hangingPunct="1">
        <a:spcBef>
          <a:spcPct val="0"/>
        </a:spcBef>
        <a:spcAft>
          <a:spcPct val="0"/>
        </a:spcAft>
        <a:defRPr sz="3200" b="1">
          <a:solidFill>
            <a:schemeClr val="tx2"/>
          </a:solidFill>
          <a:latin typeface="Arial" charset="0"/>
        </a:defRPr>
      </a:lvl6pPr>
      <a:lvl7pPr marL="914400" algn="l" rtl="0" eaLnBrk="1" fontAlgn="base" hangingPunct="1">
        <a:spcBef>
          <a:spcPct val="0"/>
        </a:spcBef>
        <a:spcAft>
          <a:spcPct val="0"/>
        </a:spcAft>
        <a:defRPr sz="3200" b="1">
          <a:solidFill>
            <a:schemeClr val="tx2"/>
          </a:solidFill>
          <a:latin typeface="Arial" charset="0"/>
        </a:defRPr>
      </a:lvl7pPr>
      <a:lvl8pPr marL="1371600" algn="l" rtl="0" eaLnBrk="1" fontAlgn="base" hangingPunct="1">
        <a:spcBef>
          <a:spcPct val="0"/>
        </a:spcBef>
        <a:spcAft>
          <a:spcPct val="0"/>
        </a:spcAft>
        <a:defRPr sz="3200" b="1">
          <a:solidFill>
            <a:schemeClr val="tx2"/>
          </a:solidFill>
          <a:latin typeface="Arial" charset="0"/>
        </a:defRPr>
      </a:lvl8pPr>
      <a:lvl9pPr marL="1828800" algn="l" rtl="0" eaLnBrk="1" fontAlgn="base" hangingPunct="1">
        <a:spcBef>
          <a:spcPct val="0"/>
        </a:spcBef>
        <a:spcAft>
          <a:spcPct val="0"/>
        </a:spcAft>
        <a:defRPr sz="32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rtlCol="0">
            <a:normAutofit/>
          </a:bodyPr>
          <a:lstStyle/>
          <a:p>
            <a:pPr eaLnBrk="1" fontAlgn="auto" hangingPunct="1">
              <a:spcAft>
                <a:spcPts val="0"/>
              </a:spcAft>
              <a:defRPr/>
            </a:pPr>
            <a:r>
              <a:rPr lang="lt-LT" sz="3600" b="1">
                <a:effectLst>
                  <a:outerShdw blurRad="38100" dist="38100" dir="2700000" algn="tl">
                    <a:srgbClr val="000000">
                      <a:alpha val="43137"/>
                    </a:srgbClr>
                  </a:outerShdw>
                </a:effectLst>
              </a:rPr>
              <a:t>SOCIALINĖS APSAUGOS EKONOMIKA</a:t>
            </a:r>
          </a:p>
        </p:txBody>
      </p:sp>
      <p:sp>
        <p:nvSpPr>
          <p:cNvPr id="2051" name="Rectangle 3"/>
          <p:cNvSpPr>
            <a:spLocks noGrp="1" noChangeArrowheads="1"/>
          </p:cNvSpPr>
          <p:nvPr>
            <p:ph type="subTitle" idx="1"/>
          </p:nvPr>
        </p:nvSpPr>
        <p:spPr>
          <a:xfrm>
            <a:off x="395536" y="2492896"/>
            <a:ext cx="8424936" cy="4032448"/>
          </a:xfrm>
        </p:spPr>
        <p:txBody>
          <a:bodyPr rtlCol="0">
            <a:normAutofit lnSpcReduction="10000"/>
          </a:bodyPr>
          <a:lstStyle/>
          <a:p>
            <a:pPr eaLnBrk="1" fontAlgn="auto" hangingPunct="1">
              <a:spcAft>
                <a:spcPts val="0"/>
              </a:spcAft>
              <a:buFont typeface="Arial" pitchFamily="34" charset="0"/>
              <a:buNone/>
              <a:defRPr/>
            </a:pPr>
            <a:r>
              <a:rPr lang="lt-LT" sz="3600" b="1" dirty="0">
                <a:solidFill>
                  <a:schemeClr val="bg2">
                    <a:lumMod val="25000"/>
                  </a:schemeClr>
                </a:solidFill>
              </a:rPr>
              <a:t>8. Sveikatos draudimo finansavimas</a:t>
            </a:r>
            <a:endParaRPr lang="en-US" sz="3600" b="1" dirty="0">
              <a:solidFill>
                <a:schemeClr val="bg2">
                  <a:lumMod val="25000"/>
                </a:schemeClr>
              </a:solidFill>
            </a:endParaRPr>
          </a:p>
          <a:p>
            <a:pPr algn="r" eaLnBrk="1" fontAlgn="auto" hangingPunct="1">
              <a:spcAft>
                <a:spcPts val="0"/>
              </a:spcAft>
              <a:buFont typeface="Arial" pitchFamily="34" charset="0"/>
              <a:buNone/>
              <a:defRPr/>
            </a:pPr>
            <a:endParaRPr lang="en-US" i="1" dirty="0">
              <a:solidFill>
                <a:schemeClr val="bg2">
                  <a:lumMod val="25000"/>
                </a:schemeClr>
              </a:solidFill>
            </a:endParaRPr>
          </a:p>
          <a:p>
            <a:pPr algn="r" eaLnBrk="1" fontAlgn="auto" hangingPunct="1">
              <a:spcAft>
                <a:spcPts val="0"/>
              </a:spcAft>
              <a:buFont typeface="Arial" pitchFamily="34" charset="0"/>
              <a:buNone/>
              <a:defRPr/>
            </a:pPr>
            <a:endParaRPr lang="en-US" i="1" dirty="0">
              <a:solidFill>
                <a:schemeClr val="bg2">
                  <a:lumMod val="25000"/>
                </a:schemeClr>
              </a:solidFill>
            </a:endParaRPr>
          </a:p>
          <a:p>
            <a:pPr algn="r" eaLnBrk="1" fontAlgn="auto" hangingPunct="1">
              <a:spcAft>
                <a:spcPts val="0"/>
              </a:spcAft>
              <a:buFont typeface="Arial" pitchFamily="34" charset="0"/>
              <a:buNone/>
              <a:defRPr/>
            </a:pPr>
            <a:r>
              <a:rPr lang="en-US" i="1" dirty="0">
                <a:solidFill>
                  <a:schemeClr val="bg2">
                    <a:lumMod val="25000"/>
                  </a:schemeClr>
                </a:solidFill>
              </a:rPr>
              <a:t>Prof.</a:t>
            </a:r>
            <a:r>
              <a:rPr lang="lt-LT" i="1" dirty="0">
                <a:solidFill>
                  <a:schemeClr val="bg2">
                    <a:lumMod val="25000"/>
                  </a:schemeClr>
                </a:solidFill>
              </a:rPr>
              <a:t> </a:t>
            </a:r>
            <a:r>
              <a:rPr lang="lt-LT" i="1" dirty="0" err="1">
                <a:solidFill>
                  <a:schemeClr val="bg2">
                    <a:lumMod val="25000"/>
                  </a:schemeClr>
                </a:solidFill>
              </a:rPr>
              <a:t>T.Medaiskis</a:t>
            </a:r>
            <a:endParaRPr lang="lt-LT" i="1" dirty="0">
              <a:solidFill>
                <a:schemeClr val="bg2">
                  <a:lumMod val="25000"/>
                </a:schemeClr>
              </a:solidFill>
            </a:endParaRPr>
          </a:p>
          <a:p>
            <a:pPr eaLnBrk="1" fontAlgn="auto" hangingPunct="1">
              <a:spcAft>
                <a:spcPts val="0"/>
              </a:spcAft>
              <a:buFont typeface="Arial" pitchFamily="34" charset="0"/>
              <a:buNone/>
              <a:defRPr/>
            </a:pPr>
            <a:endParaRPr lang="en-US" b="1" dirty="0">
              <a:solidFill>
                <a:schemeClr val="bg2">
                  <a:lumMod val="25000"/>
                </a:schemeClr>
              </a:solidFill>
            </a:endParaRPr>
          </a:p>
          <a:p>
            <a:pPr eaLnBrk="1" fontAlgn="auto" hangingPunct="1">
              <a:spcAft>
                <a:spcPts val="0"/>
              </a:spcAft>
              <a:buFont typeface="Arial" pitchFamily="34" charset="0"/>
              <a:buNone/>
              <a:defRPr/>
            </a:pPr>
            <a:endParaRPr lang="en-US" b="1" dirty="0">
              <a:solidFill>
                <a:schemeClr val="bg2">
                  <a:lumMod val="25000"/>
                </a:schemeClr>
              </a:solidFill>
            </a:endParaRPr>
          </a:p>
          <a:p>
            <a:pPr eaLnBrk="1" fontAlgn="auto" hangingPunct="1">
              <a:spcAft>
                <a:spcPts val="0"/>
              </a:spcAft>
              <a:buFont typeface="Arial" pitchFamily="34" charset="0"/>
              <a:buNone/>
              <a:defRPr/>
            </a:pPr>
            <a:r>
              <a:rPr lang="lt-LT" b="1" dirty="0">
                <a:solidFill>
                  <a:schemeClr val="bg2">
                    <a:lumMod val="25000"/>
                  </a:schemeClr>
                </a:solidFill>
              </a:rPr>
              <a:t>2023</a:t>
            </a:r>
            <a:endParaRPr lang="lt-LT" dirty="0">
              <a:solidFill>
                <a:schemeClr val="bg2">
                  <a:lumMod val="25000"/>
                </a:schemeClr>
              </a:solidFill>
            </a:endParaRPr>
          </a:p>
        </p:txBody>
      </p:sp>
      <p:pic>
        <p:nvPicPr>
          <p:cNvPr id="6148" name="Paveikslėlis 4" descr="sp_VU_zenklas.bmp"/>
          <p:cNvPicPr>
            <a:picLocks noChangeAspect="1"/>
          </p:cNvPicPr>
          <p:nvPr/>
        </p:nvPicPr>
        <p:blipFill>
          <a:blip r:embed="rId2" cstate="print">
            <a:clrChange>
              <a:clrFrom>
                <a:srgbClr val="FFFFFF"/>
              </a:clrFrom>
              <a:clrTo>
                <a:srgbClr val="FFFFFF">
                  <a:alpha val="0"/>
                </a:srgbClr>
              </a:clrTo>
            </a:clrChange>
          </a:blip>
          <a:srcRect/>
          <a:stretch>
            <a:fillRect/>
          </a:stretch>
        </p:blipFill>
        <p:spPr bwMode="auto">
          <a:xfrm>
            <a:off x="1043608" y="4869160"/>
            <a:ext cx="1095375" cy="12192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0" y="0"/>
            <a:ext cx="9144000" cy="908720"/>
          </a:xfrm>
        </p:spPr>
        <p:txBody>
          <a:bodyPr rtlCol="0">
            <a:noAutofit/>
          </a:bodyPr>
          <a:lstStyle/>
          <a:p>
            <a:pPr eaLnBrk="1" fontAlgn="auto" hangingPunct="1">
              <a:spcBef>
                <a:spcPts val="0"/>
              </a:spcBef>
              <a:spcAft>
                <a:spcPts val="0"/>
              </a:spcAft>
              <a:defRPr/>
            </a:pPr>
            <a:r>
              <a:rPr lang="lt-LT" sz="3600" b="1" dirty="0"/>
              <a:t>Valstybės lėšomis draudžiami asmenys: įmokos</a:t>
            </a:r>
          </a:p>
        </p:txBody>
      </p:sp>
      <p:sp>
        <p:nvSpPr>
          <p:cNvPr id="11267" name="Rectangle 3"/>
          <p:cNvSpPr>
            <a:spLocks noGrp="1" noChangeArrowheads="1"/>
          </p:cNvSpPr>
          <p:nvPr>
            <p:ph idx="1"/>
          </p:nvPr>
        </p:nvSpPr>
        <p:spPr>
          <a:xfrm>
            <a:off x="168052" y="1196752"/>
            <a:ext cx="8807896" cy="5256584"/>
          </a:xfrm>
        </p:spPr>
        <p:txBody>
          <a:bodyPr rtlCol="0">
            <a:normAutofit/>
          </a:bodyPr>
          <a:lstStyle/>
          <a:p>
            <a:pPr eaLnBrk="1" fontAlgn="auto" hangingPunct="1">
              <a:spcAft>
                <a:spcPts val="0"/>
              </a:spcAft>
              <a:buFont typeface="Arial" pitchFamily="34" charset="0"/>
              <a:buNone/>
              <a:defRPr/>
            </a:pPr>
            <a:r>
              <a:rPr lang="lt-LT" sz="2400" dirty="0"/>
              <a:t>Įmokos metinis dydis vienam apdraustajam, draudžiamam valstybės lėšomis (16 str.): </a:t>
            </a:r>
          </a:p>
          <a:p>
            <a:pPr marL="0" indent="0">
              <a:buNone/>
            </a:pPr>
            <a:r>
              <a:rPr lang="lt-LT" sz="1800" dirty="0"/>
              <a:t>2018 metais sudarė 41 procentą (apie € 320), </a:t>
            </a:r>
          </a:p>
          <a:p>
            <a:pPr marL="0" indent="0">
              <a:buNone/>
            </a:pPr>
            <a:r>
              <a:rPr lang="lt-LT" sz="1800" dirty="0"/>
              <a:t>2019 metais – 44 procentus (apie € 373),</a:t>
            </a:r>
          </a:p>
          <a:p>
            <a:pPr marL="0" indent="0">
              <a:buNone/>
            </a:pPr>
            <a:r>
              <a:rPr lang="lt-LT" sz="2000" dirty="0"/>
              <a:t>2020 metais – 47 procentus (apie €434)</a:t>
            </a:r>
          </a:p>
          <a:p>
            <a:pPr marL="0" indent="0" algn="just">
              <a:buNone/>
            </a:pPr>
            <a:r>
              <a:rPr lang="lt-LT" sz="2000" dirty="0"/>
              <a:t>Lietuvos statistikos departamento paskelbto </a:t>
            </a:r>
            <a:r>
              <a:rPr lang="lt-LT" sz="2000" dirty="0" err="1"/>
              <a:t>užpraeitų</a:t>
            </a:r>
            <a:r>
              <a:rPr lang="lt-LT" sz="2000" dirty="0"/>
              <a:t> metų keturių ketvirčių šalies ūkio darbuotojų vidutinio mėnesinio bruto darbo užmokesčio vidurkio, o </a:t>
            </a:r>
          </a:p>
          <a:p>
            <a:pPr marL="0" indent="0">
              <a:buNone/>
            </a:pPr>
            <a:r>
              <a:rPr lang="lt-LT" sz="2000" dirty="0"/>
              <a:t>nuo 2021 metų 6,98 (9) procento </a:t>
            </a:r>
            <a:r>
              <a:rPr lang="lt-LT" sz="2000" dirty="0" err="1"/>
              <a:t>užpraeitų</a:t>
            </a:r>
            <a:r>
              <a:rPr lang="lt-LT" sz="2000" dirty="0"/>
              <a:t> metų </a:t>
            </a:r>
            <a:r>
              <a:rPr lang="lt-LT" sz="2000"/>
              <a:t>12 MMA.</a:t>
            </a:r>
            <a:endParaRPr lang="lt-LT" sz="2000" dirty="0"/>
          </a:p>
          <a:p>
            <a:pPr marL="0" indent="0">
              <a:buNone/>
            </a:pPr>
            <a:endParaRPr lang="lt-LT" sz="2400" b="1" dirty="0"/>
          </a:p>
          <a:p>
            <a:pPr marL="0" indent="0">
              <a:buNone/>
            </a:pPr>
            <a:r>
              <a:rPr lang="lt-LT" sz="2400" b="1" dirty="0"/>
              <a:t>2022 m. vidutinio darbo užmokesčio gavėjas  per metus sumokėjo virš €1500, MMA gavėjas €611, o valstybė už apdraustąjį valstybės lėšomis tik €538.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0"/>
            <a:ext cx="9144000" cy="1143000"/>
          </a:xfrm>
        </p:spPr>
        <p:txBody>
          <a:bodyPr rtlCol="0">
            <a:noAutofit/>
          </a:bodyPr>
          <a:lstStyle/>
          <a:p>
            <a:pPr eaLnBrk="1" fontAlgn="auto" hangingPunct="1">
              <a:spcBef>
                <a:spcPts val="0"/>
              </a:spcBef>
              <a:spcAft>
                <a:spcPts val="0"/>
              </a:spcAft>
              <a:defRPr/>
            </a:pPr>
            <a:r>
              <a:rPr lang="lt-LT" sz="3600" b="1"/>
              <a:t>Asmens sveikatos priežiūros paslaugų apmokėjimas</a:t>
            </a:r>
          </a:p>
        </p:txBody>
      </p:sp>
      <p:sp>
        <p:nvSpPr>
          <p:cNvPr id="16387" name="Rectangle 3"/>
          <p:cNvSpPr>
            <a:spLocks noGrp="1" noChangeArrowheads="1"/>
          </p:cNvSpPr>
          <p:nvPr>
            <p:ph idx="1"/>
          </p:nvPr>
        </p:nvSpPr>
        <p:spPr>
          <a:xfrm>
            <a:off x="467544" y="1484784"/>
            <a:ext cx="8458200" cy="5112568"/>
          </a:xfrm>
        </p:spPr>
        <p:txBody>
          <a:bodyPr rtlCol="0">
            <a:noAutofit/>
          </a:bodyPr>
          <a:lstStyle/>
          <a:p>
            <a:pPr marL="0" indent="0" algn="just" eaLnBrk="1" fontAlgn="auto" hangingPunct="1">
              <a:lnSpc>
                <a:spcPct val="110000"/>
              </a:lnSpc>
              <a:spcAft>
                <a:spcPts val="0"/>
              </a:spcAft>
              <a:buFont typeface="Wingdings" pitchFamily="2" charset="2"/>
              <a:buNone/>
              <a:defRPr/>
            </a:pPr>
            <a:r>
              <a:rPr lang="lt-LT" sz="2600" dirty="0"/>
              <a:t>Sveikatos priežiūros įstaigoms, sudariusioms sutartis su TLK, apmokamos apdraustiesiems suteiktos asmens sveikatos priežiūros paslaugos (apie </a:t>
            </a:r>
            <a:r>
              <a:rPr lang="lt-LT" sz="2600" b="1" dirty="0"/>
              <a:t>68</a:t>
            </a:r>
            <a:r>
              <a:rPr lang="lt-LT" sz="2600" dirty="0"/>
              <a:t> proc. visų PSDF išlaidų 2022 m.). </a:t>
            </a:r>
          </a:p>
          <a:p>
            <a:pPr marL="0" indent="0" algn="just" eaLnBrk="1" fontAlgn="auto" hangingPunct="1">
              <a:lnSpc>
                <a:spcPct val="110000"/>
              </a:lnSpc>
              <a:spcAft>
                <a:spcPts val="0"/>
              </a:spcAft>
              <a:buFont typeface="Wingdings" pitchFamily="2" charset="2"/>
              <a:buNone/>
              <a:defRPr/>
            </a:pPr>
            <a:r>
              <a:rPr lang="lt-LT" sz="2600" dirty="0"/>
              <a:t>Apdraustiesiems kompensuojama dalis išlaidų </a:t>
            </a:r>
          </a:p>
          <a:p>
            <a:pPr marL="0" indent="0" algn="just" eaLnBrk="1" fontAlgn="auto" hangingPunct="1">
              <a:lnSpc>
                <a:spcPct val="110000"/>
              </a:lnSpc>
              <a:spcAft>
                <a:spcPts val="0"/>
              </a:spcAft>
              <a:buFont typeface="Wingdings" pitchFamily="2" charset="2"/>
              <a:buChar char="Ø"/>
              <a:defRPr/>
            </a:pPr>
            <a:r>
              <a:rPr lang="lt-LT" sz="2600" dirty="0"/>
              <a:t> vaistams  ir medicinos pagalbos priemonėms (</a:t>
            </a:r>
            <a:r>
              <a:rPr lang="lt-LT" sz="2600" b="1" dirty="0"/>
              <a:t>19</a:t>
            </a:r>
            <a:r>
              <a:rPr lang="lt-LT" sz="2600" dirty="0"/>
              <a:t> proc.),</a:t>
            </a:r>
          </a:p>
          <a:p>
            <a:pPr marL="0" indent="0" algn="just" eaLnBrk="1" fontAlgn="auto" hangingPunct="1">
              <a:lnSpc>
                <a:spcPct val="110000"/>
              </a:lnSpc>
              <a:spcAft>
                <a:spcPts val="0"/>
              </a:spcAft>
              <a:buFont typeface="Wingdings" pitchFamily="2" charset="2"/>
              <a:buChar char="Ø"/>
              <a:defRPr/>
            </a:pPr>
            <a:r>
              <a:rPr lang="lt-LT" sz="2600" dirty="0"/>
              <a:t>o</a:t>
            </a:r>
            <a:r>
              <a:rPr lang="lt-LT" sz="2600" dirty="0">
                <a:cs typeface="Times New Roman" pitchFamily="18" charset="0"/>
              </a:rPr>
              <a:t>rtopedijos technikos priemonė</a:t>
            </a:r>
            <a:r>
              <a:rPr lang="lt-LT" sz="2600" dirty="0"/>
              <a:t>m</a:t>
            </a:r>
            <a:r>
              <a:rPr lang="lt-LT" sz="2600" dirty="0">
                <a:cs typeface="Times New Roman" pitchFamily="18" charset="0"/>
              </a:rPr>
              <a:t>s (</a:t>
            </a:r>
            <a:r>
              <a:rPr lang="lt-LT" sz="2600" b="1" dirty="0">
                <a:cs typeface="Times New Roman" pitchFamily="18" charset="0"/>
              </a:rPr>
              <a:t>0,6</a:t>
            </a:r>
            <a:r>
              <a:rPr lang="lt-LT" sz="2600" dirty="0">
                <a:cs typeface="Times New Roman" pitchFamily="18" charset="0"/>
              </a:rPr>
              <a:t> proc.)</a:t>
            </a:r>
            <a:r>
              <a:rPr lang="lt-LT" sz="2600" dirty="0"/>
              <a:t>,</a:t>
            </a:r>
            <a:endParaRPr lang="lt-LT" sz="2600" dirty="0">
              <a:solidFill>
                <a:schemeClr val="tx2"/>
              </a:solidFill>
            </a:endParaRPr>
          </a:p>
          <a:p>
            <a:pPr marL="0" indent="0" algn="just" eaLnBrk="1" fontAlgn="auto" hangingPunct="1">
              <a:lnSpc>
                <a:spcPct val="110000"/>
              </a:lnSpc>
              <a:spcAft>
                <a:spcPts val="0"/>
              </a:spcAft>
              <a:buFont typeface="Wingdings" pitchFamily="2" charset="2"/>
              <a:buChar char="Ø"/>
              <a:defRPr/>
            </a:pPr>
            <a:r>
              <a:rPr lang="lt-LT" sz="2600" dirty="0"/>
              <a:t> </a:t>
            </a:r>
            <a:r>
              <a:rPr lang="lt-LT" sz="2600" dirty="0">
                <a:cs typeface="Times New Roman" pitchFamily="18" charset="0"/>
              </a:rPr>
              <a:t>medicinin</a:t>
            </a:r>
            <a:r>
              <a:rPr lang="lt-LT" sz="2600" dirty="0"/>
              <a:t>ei</a:t>
            </a:r>
            <a:r>
              <a:rPr lang="lt-LT" sz="2600" dirty="0">
                <a:cs typeface="Times New Roman" pitchFamily="18" charset="0"/>
              </a:rPr>
              <a:t> reabilitacija</a:t>
            </a:r>
            <a:r>
              <a:rPr lang="lt-LT" sz="2600" dirty="0"/>
              <a:t>i</a:t>
            </a:r>
            <a:r>
              <a:rPr lang="lt-LT" sz="2600" dirty="0">
                <a:cs typeface="Times New Roman" pitchFamily="18" charset="0"/>
              </a:rPr>
              <a:t>, įskaitant sanatorinį kurortinį gydymą (</a:t>
            </a:r>
            <a:r>
              <a:rPr lang="lt-LT" sz="2600" b="1" dirty="0">
                <a:cs typeface="Times New Roman" pitchFamily="18" charset="0"/>
              </a:rPr>
              <a:t>3,8</a:t>
            </a:r>
            <a:r>
              <a:rPr lang="lt-LT" sz="2600" dirty="0">
                <a:cs typeface="Times New Roman" pitchFamily="18" charset="0"/>
              </a:rPr>
              <a:t> proc</a:t>
            </a:r>
            <a:r>
              <a:rPr lang="lt-LT" sz="2600" dirty="0"/>
              <a:t>.).</a:t>
            </a:r>
          </a:p>
          <a:p>
            <a:pPr algn="just" fontAlgn="auto">
              <a:lnSpc>
                <a:spcPct val="110000"/>
              </a:lnSpc>
              <a:spcAft>
                <a:spcPts val="0"/>
              </a:spcAft>
              <a:buFont typeface="Wingdings" panose="05000000000000000000" pitchFamily="2" charset="2"/>
              <a:buChar char="Ø"/>
              <a:defRPr/>
            </a:pPr>
            <a:r>
              <a:rPr lang="lt-LT" sz="2600" dirty="0">
                <a:cs typeface="Times New Roman" pitchFamily="18" charset="0"/>
              </a:rPr>
              <a:t>sveikatos</a:t>
            </a:r>
            <a:r>
              <a:rPr lang="lt-LT" sz="2600" dirty="0"/>
              <a:t> programoms (</a:t>
            </a:r>
            <a:r>
              <a:rPr lang="lt-LT" sz="2600" b="1" dirty="0"/>
              <a:t>6,2</a:t>
            </a:r>
            <a:r>
              <a:rPr lang="lt-LT" sz="2600" dirty="0"/>
              <a:t> proc.)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rtlCol="0">
            <a:noAutofit/>
          </a:bodyPr>
          <a:lstStyle/>
          <a:p>
            <a:pPr eaLnBrk="1" fontAlgn="auto" hangingPunct="1">
              <a:spcBef>
                <a:spcPts val="0"/>
              </a:spcBef>
              <a:spcAft>
                <a:spcPts val="0"/>
              </a:spcAft>
              <a:defRPr/>
            </a:pPr>
            <a:r>
              <a:rPr lang="lt-LT" sz="3600" b="1"/>
              <a:t>Asmens sveikatos priežiūros paslaugų apmokėjimas</a:t>
            </a:r>
          </a:p>
        </p:txBody>
      </p:sp>
      <p:sp>
        <p:nvSpPr>
          <p:cNvPr id="21507" name="Rectangle 3"/>
          <p:cNvSpPr>
            <a:spLocks noGrp="1" noChangeArrowheads="1"/>
          </p:cNvSpPr>
          <p:nvPr>
            <p:ph idx="1"/>
          </p:nvPr>
        </p:nvSpPr>
        <p:spPr>
          <a:xfrm>
            <a:off x="468313" y="1557338"/>
            <a:ext cx="8458200" cy="4967287"/>
          </a:xfrm>
        </p:spPr>
        <p:txBody>
          <a:bodyPr/>
          <a:lstStyle/>
          <a:p>
            <a:pPr marL="0" indent="0" algn="just" eaLnBrk="1" hangingPunct="1">
              <a:buFont typeface="Wingdings" pitchFamily="2" charset="2"/>
              <a:buNone/>
            </a:pPr>
            <a:r>
              <a:rPr lang="lt-LT" altLang="lt-LT" i="1" dirty="0"/>
              <a:t>	</a:t>
            </a:r>
            <a:r>
              <a:rPr lang="lt-LT" altLang="lt-LT" dirty="0"/>
              <a:t>TLK privalo sudaryti sutartis su</a:t>
            </a:r>
            <a:r>
              <a:rPr lang="lt-LT" altLang="lt-LT" i="1" dirty="0"/>
              <a:t> </a:t>
            </a:r>
            <a:r>
              <a:rPr lang="lt-LT" altLang="lt-LT" dirty="0"/>
              <a:t>sveikatos priežiūros įstaigoms, kurių steigėjai valstybė ar savivaldybės. Taip pat su atitinkama tvarka licencijuotomis privačiomis įstaigomis.</a:t>
            </a:r>
          </a:p>
          <a:p>
            <a:pPr marL="0" indent="0" algn="just" eaLnBrk="1" hangingPunct="1">
              <a:buFont typeface="Wingdings" pitchFamily="2" charset="2"/>
              <a:buNone/>
            </a:pPr>
            <a:r>
              <a:rPr lang="lt-LT" altLang="lt-LT" dirty="0"/>
              <a:t>	Kompensuojama remiantis patvirtintais sąrašais ir kainynais įstatymo nustatytiems apdraustųjų kontingentams.</a:t>
            </a:r>
            <a:r>
              <a:rPr lang="en-US" altLang="lt-LT" dirty="0"/>
              <a:t> </a:t>
            </a:r>
            <a:endParaRPr lang="en-US" altLang="lt-LT"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882" y="-34250"/>
            <a:ext cx="9144000" cy="764704"/>
          </a:xfrm>
        </p:spPr>
        <p:txBody>
          <a:bodyPr rtlCol="0">
            <a:normAutofit/>
          </a:bodyPr>
          <a:lstStyle/>
          <a:p>
            <a:pPr eaLnBrk="1" fontAlgn="auto" hangingPunct="1">
              <a:spcBef>
                <a:spcPts val="0"/>
              </a:spcBef>
              <a:spcAft>
                <a:spcPts val="0"/>
              </a:spcAft>
              <a:defRPr/>
            </a:pPr>
            <a:r>
              <a:rPr lang="en-US" sz="3600" b="1" dirty="0"/>
              <a:t>I</a:t>
            </a:r>
            <a:r>
              <a:rPr lang="lt-LT" sz="3600" b="1" dirty="0" err="1"/>
              <a:t>šlaidos</a:t>
            </a:r>
            <a:r>
              <a:rPr lang="lt-LT" sz="3600" b="1" dirty="0"/>
              <a:t> sveikatos apsaugai 2021 (BVP dalis)</a:t>
            </a:r>
          </a:p>
        </p:txBody>
      </p:sp>
      <p:sp>
        <p:nvSpPr>
          <p:cNvPr id="9" name="TextBox 8">
            <a:extLst>
              <a:ext uri="{FF2B5EF4-FFF2-40B4-BE49-F238E27FC236}">
                <a16:creationId xmlns:a16="http://schemas.microsoft.com/office/drawing/2014/main" id="{9321A50B-EDB5-4B91-A695-784E43F94BCF}"/>
              </a:ext>
            </a:extLst>
          </p:cNvPr>
          <p:cNvSpPr txBox="1"/>
          <p:nvPr/>
        </p:nvSpPr>
        <p:spPr>
          <a:xfrm>
            <a:off x="6516216" y="6093296"/>
            <a:ext cx="2304256" cy="369332"/>
          </a:xfrm>
          <a:prstGeom prst="rect">
            <a:avLst/>
          </a:prstGeom>
          <a:noFill/>
        </p:spPr>
        <p:txBody>
          <a:bodyPr wrap="square" rtlCol="0">
            <a:spAutoFit/>
          </a:bodyPr>
          <a:lstStyle/>
          <a:p>
            <a:r>
              <a:rPr lang="lt-LT" b="0" i="0" dirty="0">
                <a:solidFill>
                  <a:srgbClr val="666666"/>
                </a:solidFill>
                <a:effectLst/>
                <a:latin typeface="eui-default"/>
              </a:rPr>
              <a:t> </a:t>
            </a:r>
            <a:r>
              <a:rPr lang="lt-LT" sz="1400" b="0" i="0" dirty="0" err="1">
                <a:solidFill>
                  <a:srgbClr val="666666"/>
                </a:solidFill>
                <a:effectLst/>
                <a:latin typeface="eui-default"/>
              </a:rPr>
              <a:t>Eurostat</a:t>
            </a:r>
            <a:r>
              <a:rPr lang="lt-LT" sz="1400" b="0" i="0" dirty="0">
                <a:solidFill>
                  <a:srgbClr val="666666"/>
                </a:solidFill>
                <a:effectLst/>
                <a:latin typeface="eui-default"/>
              </a:rPr>
              <a:t> HLTH_SHA11_HF</a:t>
            </a:r>
            <a:endParaRPr lang="lt-LT" sz="1400" dirty="0"/>
          </a:p>
        </p:txBody>
      </p:sp>
      <p:graphicFrame>
        <p:nvGraphicFramePr>
          <p:cNvPr id="3" name="Diagrama 2">
            <a:extLst>
              <a:ext uri="{FF2B5EF4-FFF2-40B4-BE49-F238E27FC236}">
                <a16:creationId xmlns:a16="http://schemas.microsoft.com/office/drawing/2014/main" id="{3D2113FD-EDE4-6AD2-872A-2FB421EF3F8A}"/>
              </a:ext>
            </a:extLst>
          </p:cNvPr>
          <p:cNvGraphicFramePr>
            <a:graphicFrameLocks/>
          </p:cNvGraphicFramePr>
          <p:nvPr>
            <p:extLst>
              <p:ext uri="{D42A27DB-BD31-4B8C-83A1-F6EECF244321}">
                <p14:modId xmlns:p14="http://schemas.microsoft.com/office/powerpoint/2010/main" val="3504060770"/>
              </p:ext>
            </p:extLst>
          </p:nvPr>
        </p:nvGraphicFramePr>
        <p:xfrm>
          <a:off x="756118" y="1096363"/>
          <a:ext cx="7620000" cy="51815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1"/>
            <a:ext cx="9144000" cy="980727"/>
          </a:xfrm>
        </p:spPr>
        <p:txBody>
          <a:bodyPr rtlCol="0">
            <a:normAutofit/>
          </a:bodyPr>
          <a:lstStyle/>
          <a:p>
            <a:pPr eaLnBrk="1" fontAlgn="auto" hangingPunct="1">
              <a:spcBef>
                <a:spcPts val="0"/>
              </a:spcBef>
              <a:spcAft>
                <a:spcPts val="0"/>
              </a:spcAft>
              <a:defRPr/>
            </a:pPr>
            <a:r>
              <a:rPr lang="lt-LT" sz="3600" b="1"/>
              <a:t>Sveikatos draudimo paskirtis</a:t>
            </a:r>
          </a:p>
        </p:txBody>
      </p:sp>
      <p:sp>
        <p:nvSpPr>
          <p:cNvPr id="7171" name="Rectangle 3"/>
          <p:cNvSpPr>
            <a:spLocks noGrp="1" noChangeArrowheads="1"/>
          </p:cNvSpPr>
          <p:nvPr>
            <p:ph idx="1"/>
          </p:nvPr>
        </p:nvSpPr>
        <p:spPr>
          <a:xfrm>
            <a:off x="500063" y="2143125"/>
            <a:ext cx="8229600" cy="4090988"/>
          </a:xfrm>
        </p:spPr>
        <p:txBody>
          <a:bodyPr/>
          <a:lstStyle/>
          <a:p>
            <a:pPr algn="ctr" eaLnBrk="1" hangingPunct="1">
              <a:lnSpc>
                <a:spcPct val="110000"/>
              </a:lnSpc>
              <a:buFont typeface="Wingdings" pitchFamily="2" charset="2"/>
              <a:buNone/>
            </a:pPr>
            <a:r>
              <a:rPr lang="lt-LT" altLang="lt-LT" sz="3600"/>
              <a:t>Sveikatos draudimo lėšomis apdraustiesiems apmokamos ar kompensuojamos asmens sveikatos priežiūros paslaugų, vaistų, medicinos pagalbos priemonių įsigijimo išlaidos.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1124744"/>
          </a:xfrm>
        </p:spPr>
        <p:txBody>
          <a:bodyPr rtlCol="0">
            <a:normAutofit/>
          </a:bodyPr>
          <a:lstStyle/>
          <a:p>
            <a:pPr eaLnBrk="1" fontAlgn="auto" hangingPunct="1">
              <a:spcBef>
                <a:spcPts val="0"/>
              </a:spcBef>
              <a:spcAft>
                <a:spcPts val="0"/>
              </a:spcAft>
              <a:defRPr/>
            </a:pPr>
            <a:r>
              <a:rPr lang="lt-LT" sz="3600" b="1"/>
              <a:t>Sveikatos priežiūros finansavimo būdai</a:t>
            </a:r>
          </a:p>
        </p:txBody>
      </p:sp>
      <p:sp>
        <p:nvSpPr>
          <p:cNvPr id="21507" name="Rectangle 3"/>
          <p:cNvSpPr>
            <a:spLocks noGrp="1" noChangeArrowheads="1"/>
          </p:cNvSpPr>
          <p:nvPr>
            <p:ph idx="1"/>
          </p:nvPr>
        </p:nvSpPr>
        <p:spPr>
          <a:xfrm>
            <a:off x="214313" y="2143125"/>
            <a:ext cx="8713787" cy="3429000"/>
          </a:xfrm>
        </p:spPr>
        <p:txBody>
          <a:bodyPr/>
          <a:lstStyle/>
          <a:p>
            <a:pPr marL="0" indent="0" eaLnBrk="1" hangingPunct="1">
              <a:lnSpc>
                <a:spcPct val="110000"/>
              </a:lnSpc>
              <a:buSzPct val="85000"/>
              <a:buFont typeface="Wingdings" pitchFamily="2" charset="2"/>
              <a:buChar char="Ø"/>
            </a:pPr>
            <a:r>
              <a:rPr lang="lt-LT" altLang="lt-LT" sz="2800"/>
              <a:t>Biudžetinis finansavimas </a:t>
            </a:r>
            <a:r>
              <a:rPr lang="lt-LT" altLang="lt-LT" sz="2800" i="1"/>
              <a:t>(Didžioji Britanija, Danija ir kt.)</a:t>
            </a:r>
            <a:endParaRPr lang="en-US" altLang="lt-LT" sz="2800" i="1"/>
          </a:p>
          <a:p>
            <a:pPr marL="0" indent="0" eaLnBrk="1" hangingPunct="1">
              <a:lnSpc>
                <a:spcPct val="110000"/>
              </a:lnSpc>
              <a:buSzPct val="85000"/>
              <a:buFont typeface="Wingdings" pitchFamily="2" charset="2"/>
              <a:buChar char="Ø"/>
            </a:pPr>
            <a:endParaRPr lang="lt-LT" altLang="lt-LT" sz="2800" i="1"/>
          </a:p>
          <a:p>
            <a:pPr marL="0" indent="0" eaLnBrk="1" hangingPunct="1">
              <a:lnSpc>
                <a:spcPct val="110000"/>
              </a:lnSpc>
              <a:buSzPct val="85000"/>
              <a:buFont typeface="Wingdings" pitchFamily="2" charset="2"/>
              <a:buChar char="Ø"/>
            </a:pPr>
            <a:r>
              <a:rPr lang="lt-LT" altLang="lt-LT" sz="2800"/>
              <a:t> Draudiminis finansavimas </a:t>
            </a:r>
            <a:r>
              <a:rPr lang="lt-LT" altLang="lt-LT" sz="2800" i="1"/>
              <a:t>(Vokietija ir kt.)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922337"/>
          </a:xfrm>
        </p:spPr>
        <p:txBody>
          <a:bodyPr rtlCol="0">
            <a:normAutofit/>
          </a:bodyPr>
          <a:lstStyle/>
          <a:p>
            <a:pPr eaLnBrk="1" fontAlgn="auto" hangingPunct="1">
              <a:spcBef>
                <a:spcPts val="0"/>
              </a:spcBef>
              <a:spcAft>
                <a:spcPts val="0"/>
              </a:spcAft>
              <a:defRPr/>
            </a:pPr>
            <a:r>
              <a:rPr lang="lt-LT" sz="3600" b="1" dirty="0"/>
              <a:t>Sveikatos draudimo specifika</a:t>
            </a:r>
          </a:p>
        </p:txBody>
      </p:sp>
      <p:sp>
        <p:nvSpPr>
          <p:cNvPr id="22531" name="Rectangle 3"/>
          <p:cNvSpPr>
            <a:spLocks noGrp="1" noChangeArrowheads="1"/>
          </p:cNvSpPr>
          <p:nvPr>
            <p:ph idx="1"/>
          </p:nvPr>
        </p:nvSpPr>
        <p:spPr>
          <a:xfrm>
            <a:off x="467544" y="1484784"/>
            <a:ext cx="8229600" cy="4378325"/>
          </a:xfrm>
        </p:spPr>
        <p:txBody>
          <a:bodyPr/>
          <a:lstStyle/>
          <a:p>
            <a:pPr marL="0" indent="0" algn="just" eaLnBrk="1" hangingPunct="1">
              <a:buNone/>
            </a:pPr>
            <a:r>
              <a:rPr lang="lt-LT" altLang="lt-LT" sz="2800" dirty="0"/>
              <a:t>Lyginant su socialiniu draudimu:</a:t>
            </a:r>
          </a:p>
          <a:p>
            <a:pPr algn="just" eaLnBrk="1" hangingPunct="1">
              <a:buFont typeface="Wingdings" pitchFamily="2" charset="2"/>
              <a:buChar char="Ø"/>
            </a:pPr>
            <a:r>
              <a:rPr lang="lt-LT" altLang="lt-LT" sz="2800" dirty="0">
                <a:cs typeface="Times New Roman" pitchFamily="18" charset="0"/>
              </a:rPr>
              <a:t>Išmoka nėra proporcinga įmokai: gydymas kainuoja, kiek reikia sutrikus sveikatai, o ne proporcingai mokėtai įmokai.</a:t>
            </a:r>
            <a:endParaRPr lang="en-AU" altLang="lt-LT" sz="2800" dirty="0">
              <a:cs typeface="Times New Roman" pitchFamily="18" charset="0"/>
            </a:endParaRPr>
          </a:p>
          <a:p>
            <a:pPr algn="just" eaLnBrk="1" hangingPunct="1">
              <a:buFont typeface="Wingdings" pitchFamily="2" charset="2"/>
              <a:buChar char="Ø"/>
            </a:pPr>
            <a:r>
              <a:rPr lang="lt-LT" altLang="lt-LT" sz="2800" dirty="0"/>
              <a:t> </a:t>
            </a:r>
            <a:r>
              <a:rPr lang="lt-LT" altLang="lt-LT" sz="2800" dirty="0">
                <a:cs typeface="Times New Roman" pitchFamily="18" charset="0"/>
              </a:rPr>
              <a:t>Aprėpti reikia visus gyventojus, taigi turi būti nustatyta, kas apdraus vaikus, studentus, </a:t>
            </a:r>
            <a:r>
              <a:rPr lang="lt-LT" altLang="lt-LT" sz="2800" dirty="0"/>
              <a:t>bedarbius, </a:t>
            </a:r>
            <a:r>
              <a:rPr lang="lt-LT" altLang="lt-LT" sz="2800" dirty="0">
                <a:cs typeface="Times New Roman" pitchFamily="18" charset="0"/>
              </a:rPr>
              <a:t>pensininkus ir pan. Be įmokos jie likti negali, nes tik įmoka suteikia teisę į paslaugas</a:t>
            </a:r>
            <a:r>
              <a:rPr lang="lt-LT" altLang="lt-LT" dirty="0">
                <a:cs typeface="Times New Roman" pitchFamily="18" charset="0"/>
              </a:rPr>
              <a:t>.</a:t>
            </a:r>
            <a:endParaRPr lang="en-AU" altLang="lt-LT"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0"/>
            <a:ext cx="9144000" cy="1143000"/>
          </a:xfrm>
        </p:spPr>
        <p:txBody>
          <a:bodyPr rtlCol="0">
            <a:noAutofit/>
          </a:bodyPr>
          <a:lstStyle/>
          <a:p>
            <a:pPr eaLnBrk="1" fontAlgn="auto" hangingPunct="1">
              <a:spcAft>
                <a:spcPts val="0"/>
              </a:spcAft>
              <a:defRPr/>
            </a:pPr>
            <a:r>
              <a:rPr lang="lt-LT" sz="3600" b="1"/>
              <a:t>Kodėl sveikatos draudimas?</a:t>
            </a:r>
            <a:br>
              <a:rPr lang="lt-LT" sz="3600">
                <a:effectLst>
                  <a:outerShdw blurRad="38100" dist="38100" dir="2700000" algn="tl">
                    <a:srgbClr val="000000">
                      <a:alpha val="43137"/>
                    </a:srgbClr>
                  </a:outerShdw>
                </a:effectLst>
              </a:rPr>
            </a:br>
            <a:r>
              <a:rPr lang="lt-LT" sz="2800">
                <a:effectLst>
                  <a:outerShdw blurRad="38100" dist="38100" dir="2700000" algn="tl">
                    <a:srgbClr val="000000">
                      <a:alpha val="43137"/>
                    </a:srgbClr>
                  </a:outerShdw>
                </a:effectLst>
              </a:rPr>
              <a:t>Lietuvos motyvai 1996 metais</a:t>
            </a:r>
          </a:p>
        </p:txBody>
      </p:sp>
      <p:sp>
        <p:nvSpPr>
          <p:cNvPr id="11267" name="Rectangle 6"/>
          <p:cNvSpPr>
            <a:spLocks noGrp="1" noChangeArrowheads="1"/>
          </p:cNvSpPr>
          <p:nvPr>
            <p:ph idx="1"/>
          </p:nvPr>
        </p:nvSpPr>
        <p:spPr>
          <a:xfrm>
            <a:off x="539552" y="1556792"/>
            <a:ext cx="8305800" cy="4267200"/>
          </a:xfrm>
        </p:spPr>
        <p:txBody>
          <a:bodyPr/>
          <a:lstStyle/>
          <a:p>
            <a:pPr marL="0" indent="0" algn="just" eaLnBrk="1" hangingPunct="1">
              <a:lnSpc>
                <a:spcPct val="90000"/>
              </a:lnSpc>
              <a:buFont typeface="Wingdings" pitchFamily="2" charset="2"/>
              <a:buChar char="Ø"/>
            </a:pPr>
            <a:r>
              <a:rPr lang="lt-LT" altLang="lt-LT"/>
              <a:t> </a:t>
            </a:r>
            <a:r>
              <a:rPr lang="lt-LT" altLang="lt-LT">
                <a:cs typeface="Times New Roman" pitchFamily="18" charset="0"/>
              </a:rPr>
              <a:t>Pinigai "eis paskui ligonį", nes apdraustasis pats rinksis geresnį gydytoją, blogi bankrutuos ir t.t. </a:t>
            </a:r>
            <a:endParaRPr lang="lt-LT" altLang="lt-LT"/>
          </a:p>
          <a:p>
            <a:pPr marL="0" indent="0" algn="just" eaLnBrk="1" hangingPunct="1">
              <a:lnSpc>
                <a:spcPct val="90000"/>
              </a:lnSpc>
              <a:buFont typeface="Wingdings" pitchFamily="2" charset="2"/>
              <a:buChar char="Ø"/>
            </a:pPr>
            <a:r>
              <a:rPr lang="lt-LT" altLang="lt-LT"/>
              <a:t> </a:t>
            </a:r>
            <a:r>
              <a:rPr lang="lt-LT" altLang="lt-LT">
                <a:cs typeface="Times New Roman" pitchFamily="18" charset="0"/>
              </a:rPr>
              <a:t>Gydytojų paslaugų finansavimas pagaliau bus skaidrus, nereikės nešti kyšių, draudimo lėšų užteks normalioms algoms ir pan. </a:t>
            </a:r>
            <a:endParaRPr lang="lt-LT" altLang="lt-LT"/>
          </a:p>
          <a:p>
            <a:pPr marL="0" indent="0" algn="just" eaLnBrk="1" hangingPunct="1">
              <a:lnSpc>
                <a:spcPct val="90000"/>
              </a:lnSpc>
              <a:buFont typeface="Wingdings" pitchFamily="2" charset="2"/>
              <a:buChar char="Ø"/>
            </a:pPr>
            <a:r>
              <a:rPr lang="lt-LT" altLang="lt-LT"/>
              <a:t> </a:t>
            </a:r>
            <a:r>
              <a:rPr lang="lt-LT" altLang="lt-LT">
                <a:cs typeface="Times New Roman" pitchFamily="18" charset="0"/>
              </a:rPr>
              <a:t>Sveikatos draudimas pa</a:t>
            </a:r>
            <a:r>
              <a:rPr lang="lt-LT" altLang="lt-LT"/>
              <a:t>gerins socialinio draudimo įmokų surinkimą, nes žmonės </a:t>
            </a:r>
            <a:r>
              <a:rPr lang="lt-LT" altLang="lt-LT">
                <a:cs typeface="Times New Roman" pitchFamily="18" charset="0"/>
              </a:rPr>
              <a:t>bijos, kad reikės mokėti už gydymą patiems ir pan.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908720"/>
          </a:xfrm>
        </p:spPr>
        <p:txBody>
          <a:bodyPr rtlCol="0">
            <a:noAutofit/>
          </a:bodyPr>
          <a:lstStyle/>
          <a:p>
            <a:pPr eaLnBrk="1" fontAlgn="auto" hangingPunct="1">
              <a:spcBef>
                <a:spcPts val="0"/>
              </a:spcBef>
              <a:spcAft>
                <a:spcPts val="0"/>
              </a:spcAft>
              <a:defRPr/>
            </a:pPr>
            <a:r>
              <a:rPr lang="lt-LT" sz="3200" b="1" dirty="0"/>
              <a:t>Privalomojo sveikatos draudimo finansų pagrindas</a:t>
            </a:r>
          </a:p>
        </p:txBody>
      </p:sp>
      <p:sp>
        <p:nvSpPr>
          <p:cNvPr id="12291" name="Rectangle 3"/>
          <p:cNvSpPr>
            <a:spLocks noGrp="1" noChangeArrowheads="1"/>
          </p:cNvSpPr>
          <p:nvPr>
            <p:ph idx="1"/>
          </p:nvPr>
        </p:nvSpPr>
        <p:spPr>
          <a:xfrm>
            <a:off x="428625" y="1143000"/>
            <a:ext cx="8305800" cy="5500688"/>
          </a:xfrm>
        </p:spPr>
        <p:txBody>
          <a:bodyPr/>
          <a:lstStyle/>
          <a:p>
            <a:pPr marL="0" indent="271463" algn="just">
              <a:spcBef>
                <a:spcPts val="350"/>
              </a:spcBef>
              <a:buNone/>
            </a:pPr>
            <a:r>
              <a:rPr lang="lt-LT" altLang="lt-LT" sz="2800" dirty="0">
                <a:cs typeface="Times New Roman" pitchFamily="18" charset="0"/>
              </a:rPr>
              <a:t>Visi privalomai draudžiamieji privalo mokėti įstatymo nustatytas įmokas, kurios surenkamos į </a:t>
            </a:r>
            <a:r>
              <a:rPr lang="lt-LT" altLang="lt-LT" sz="2800" b="1" dirty="0">
                <a:cs typeface="Times New Roman" pitchFamily="18" charset="0"/>
              </a:rPr>
              <a:t>Privalomojo sveikatos draudimo fondą </a:t>
            </a:r>
            <a:r>
              <a:rPr lang="lt-LT" altLang="lt-LT" sz="2800" dirty="0">
                <a:cs typeface="Times New Roman" pitchFamily="18" charset="0"/>
              </a:rPr>
              <a:t>(PSDF), neįtraukiamą į valstybės ar savivaldybių biudžetus.</a:t>
            </a:r>
          </a:p>
          <a:p>
            <a:pPr marL="0" indent="271463" algn="r">
              <a:spcBef>
                <a:spcPts val="350"/>
              </a:spcBef>
              <a:buNone/>
            </a:pPr>
            <a:r>
              <a:rPr lang="lt-LT" altLang="lt-LT" sz="1800" dirty="0">
                <a:cs typeface="Times New Roman" pitchFamily="18" charset="0"/>
              </a:rPr>
              <a:t>Įmokų tarifą, skirtingai negu socialinio draudimo atveju, nustato Privalomojo sveikatos draudimo įstatymas (17 str.)</a:t>
            </a:r>
          </a:p>
          <a:p>
            <a:pPr marL="0" indent="271463" algn="just">
              <a:spcBef>
                <a:spcPts val="350"/>
              </a:spcBef>
              <a:buNone/>
            </a:pPr>
            <a:r>
              <a:rPr lang="lt-LT" altLang="lt-LT" sz="2800" dirty="0">
                <a:cs typeface="Times New Roman" pitchFamily="18" charset="0"/>
              </a:rPr>
              <a:t>2022 m. PSDF biudžeto išlaidos 2807,8 milijonų.</a:t>
            </a:r>
          </a:p>
          <a:p>
            <a:pPr marL="0" indent="271463" algn="just">
              <a:spcBef>
                <a:spcPts val="350"/>
              </a:spcBef>
              <a:buNone/>
            </a:pPr>
            <a:endParaRPr lang="lt-LT" altLang="lt-LT" sz="2800" dirty="0">
              <a:cs typeface="Times New Roman" pitchFamily="18" charset="0"/>
            </a:endParaRPr>
          </a:p>
          <a:p>
            <a:pPr marL="0" indent="271463" algn="just">
              <a:spcBef>
                <a:spcPts val="350"/>
              </a:spcBef>
              <a:buNone/>
            </a:pPr>
            <a:r>
              <a:rPr lang="lt-LT" altLang="lt-LT" sz="2800" dirty="0">
                <a:cs typeface="Times New Roman" pitchFamily="18" charset="0"/>
              </a:rPr>
              <a:t>Įmokų surinkimą administruoja Valstybinio socialinio draudimo fondo valdyba (Sodra), o išmokas – Valstybinė ligonių kasa (VLK) ir teritorinės ligonių kasos (TLK).</a:t>
            </a:r>
          </a:p>
          <a:p>
            <a:pPr marL="0" indent="271463" algn="ctr" eaLnBrk="1" hangingPunct="1">
              <a:spcBef>
                <a:spcPts val="350"/>
              </a:spcBef>
              <a:buFontTx/>
              <a:buNone/>
            </a:pPr>
            <a:endParaRPr lang="lt-LT" altLang="lt-LT" sz="1800" dirty="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908720"/>
          </a:xfrm>
        </p:spPr>
        <p:txBody>
          <a:bodyPr rtlCol="0">
            <a:noAutofit/>
          </a:bodyPr>
          <a:lstStyle/>
          <a:p>
            <a:pPr eaLnBrk="1" fontAlgn="auto" hangingPunct="1">
              <a:spcBef>
                <a:spcPts val="0"/>
              </a:spcBef>
              <a:spcAft>
                <a:spcPts val="0"/>
              </a:spcAft>
              <a:defRPr/>
            </a:pPr>
            <a:r>
              <a:rPr lang="lt-LT" sz="3600" b="1"/>
              <a:t>Draudžiami asmenys ir įmokos</a:t>
            </a:r>
          </a:p>
        </p:txBody>
      </p:sp>
      <p:sp>
        <p:nvSpPr>
          <p:cNvPr id="12291" name="Rectangle 3"/>
          <p:cNvSpPr>
            <a:spLocks noGrp="1" noChangeArrowheads="1"/>
          </p:cNvSpPr>
          <p:nvPr>
            <p:ph idx="1"/>
          </p:nvPr>
        </p:nvSpPr>
        <p:spPr>
          <a:xfrm>
            <a:off x="428625" y="1143000"/>
            <a:ext cx="8305800" cy="5500688"/>
          </a:xfrm>
        </p:spPr>
        <p:txBody>
          <a:bodyPr/>
          <a:lstStyle/>
          <a:p>
            <a:pPr marL="0" indent="271463" eaLnBrk="1" hangingPunct="1">
              <a:spcBef>
                <a:spcPts val="300"/>
              </a:spcBef>
              <a:buFont typeface="Wingdings" pitchFamily="2" charset="2"/>
              <a:buChar char="Ø"/>
            </a:pPr>
            <a:r>
              <a:rPr lang="lt-LT" altLang="lt-LT" sz="1800" dirty="0"/>
              <a:t>dirbantys pagal darbo sutartis, </a:t>
            </a:r>
          </a:p>
          <a:p>
            <a:pPr marL="0" indent="271463" eaLnBrk="1" hangingPunct="1">
              <a:spcBef>
                <a:spcPts val="300"/>
              </a:spcBef>
              <a:buFont typeface="Wingdings" pitchFamily="2" charset="2"/>
              <a:buChar char="Ø"/>
            </a:pPr>
            <a:r>
              <a:rPr lang="lt-LT" altLang="lt-LT" sz="1800" dirty="0"/>
              <a:t>narystės pagrindu einantys renkamąsias pareigas renkamose organizacijose, </a:t>
            </a:r>
          </a:p>
          <a:p>
            <a:pPr marL="0" indent="271463" eaLnBrk="1" hangingPunct="1">
              <a:spcBef>
                <a:spcPts val="300"/>
              </a:spcBef>
              <a:buFont typeface="Wingdings" pitchFamily="2" charset="2"/>
              <a:buChar char="Ø"/>
            </a:pPr>
            <a:r>
              <a:rPr lang="lt-LT" altLang="lt-LT" sz="1800" dirty="0"/>
              <a:t>narystės pagrindu dirbantys ūkinėse bendrijose, žemės ūkio bendrovėse arba kooperatinėse organizacijose, </a:t>
            </a:r>
          </a:p>
          <a:p>
            <a:pPr marL="0" indent="271463" eaLnBrk="1" hangingPunct="1">
              <a:spcBef>
                <a:spcPts val="300"/>
              </a:spcBef>
              <a:buFont typeface="Wingdings" pitchFamily="2" charset="2"/>
              <a:buChar char="Ø"/>
            </a:pPr>
            <a:r>
              <a:rPr lang="lt-LT" altLang="lt-LT" sz="1800" dirty="0"/>
              <a:t>gaunantys pajamas pagal autorinę sutartį, taip pat sporto veiklos, atlikėjų veiklos pajamas</a:t>
            </a:r>
          </a:p>
          <a:p>
            <a:pPr marL="0" indent="271463" eaLnBrk="1" hangingPunct="1">
              <a:spcBef>
                <a:spcPts val="300"/>
              </a:spcBef>
              <a:buFont typeface="Wingdings" pitchFamily="2" charset="2"/>
              <a:buChar char="Ø"/>
            </a:pPr>
            <a:r>
              <a:rPr lang="lt-LT" altLang="lt-LT" sz="1800" dirty="0"/>
              <a:t>viešojo administravimo valstybės tarnautojai,</a:t>
            </a:r>
          </a:p>
          <a:p>
            <a:pPr marL="0" indent="271463" eaLnBrk="1" hangingPunct="1">
              <a:spcBef>
                <a:spcPts val="300"/>
              </a:spcBef>
              <a:buFont typeface="Wingdings" pitchFamily="2" charset="2"/>
              <a:buChar char="Ø"/>
            </a:pPr>
            <a:r>
              <a:rPr lang="lt-LT" altLang="lt-LT" sz="1800" dirty="0"/>
              <a:t>valstybės politikai,</a:t>
            </a:r>
          </a:p>
          <a:p>
            <a:pPr marL="0" indent="271463" eaLnBrk="1" hangingPunct="1">
              <a:spcBef>
                <a:spcPts val="300"/>
              </a:spcBef>
              <a:buFont typeface="Wingdings" pitchFamily="2" charset="2"/>
              <a:buChar char="Ø"/>
            </a:pPr>
            <a:r>
              <a:rPr lang="lt-LT" altLang="lt-LT" sz="1800" dirty="0"/>
              <a:t> Konstitucinio Teismo, Lietuvos Aukščiausiojo Teismo, kitų teismų teisėjai ir kandidatus į teisėjai, </a:t>
            </a:r>
          </a:p>
          <a:p>
            <a:pPr marL="0" indent="271463" eaLnBrk="1" hangingPunct="1">
              <a:spcBef>
                <a:spcPts val="300"/>
              </a:spcBef>
              <a:buFont typeface="Wingdings" pitchFamily="2" charset="2"/>
              <a:buChar char="Ø"/>
            </a:pPr>
            <a:r>
              <a:rPr lang="lt-LT" altLang="lt-LT" sz="1800" dirty="0"/>
              <a:t>prokuratūros pareigūnus, </a:t>
            </a:r>
          </a:p>
          <a:p>
            <a:pPr marL="0" indent="271463" eaLnBrk="1" hangingPunct="1">
              <a:spcBef>
                <a:spcPts val="300"/>
              </a:spcBef>
              <a:buFont typeface="Wingdings" pitchFamily="2" charset="2"/>
              <a:buChar char="Ø"/>
            </a:pPr>
            <a:r>
              <a:rPr lang="lt-LT" altLang="lt-LT" sz="1800" dirty="0"/>
              <a:t>Lietuvos banko valdybos pirmininkas, jo pavaduotojai, valdybos nariai, </a:t>
            </a:r>
          </a:p>
          <a:p>
            <a:pPr marL="0" indent="271463" eaLnBrk="1" hangingPunct="1">
              <a:spcBef>
                <a:spcPts val="300"/>
              </a:spcBef>
              <a:buFont typeface="Wingdings" pitchFamily="2" charset="2"/>
              <a:buChar char="Ø"/>
            </a:pPr>
            <a:r>
              <a:rPr lang="lt-LT" altLang="lt-LT" sz="1800" dirty="0"/>
              <a:t>Seimo ar Respublikos Prezidento paskirtų valstybės institucijų ar įstaigų vadovai, </a:t>
            </a:r>
          </a:p>
          <a:p>
            <a:pPr marL="0" indent="271463" eaLnBrk="1" hangingPunct="1">
              <a:spcBef>
                <a:spcPts val="300"/>
              </a:spcBef>
              <a:buFont typeface="Wingdings" pitchFamily="2" charset="2"/>
              <a:buChar char="Ø"/>
            </a:pPr>
            <a:r>
              <a:rPr lang="lt-LT" altLang="lt-LT" sz="1800" dirty="0"/>
              <a:t>kiti Seimo ar Respublikos Prezidento paskirtų valstybės institucijų ar įstaigų pareigūnai</a:t>
            </a:r>
          </a:p>
          <a:p>
            <a:pPr marL="0" indent="271463" algn="ctr">
              <a:spcBef>
                <a:spcPts val="350"/>
              </a:spcBef>
              <a:buNone/>
            </a:pPr>
            <a:r>
              <a:rPr lang="lt-LT" altLang="lt-LT" sz="1800" b="1" dirty="0">
                <a:cs typeface="Times New Roman" pitchFamily="18" charset="0"/>
              </a:rPr>
              <a:t>Privalo mokėti 6,98% atlyginimo o jų darbdavys 0.</a:t>
            </a:r>
          </a:p>
          <a:p>
            <a:pPr marL="0" indent="271463" algn="ctr">
              <a:spcBef>
                <a:spcPts val="350"/>
              </a:spcBef>
              <a:buNone/>
            </a:pPr>
            <a:r>
              <a:rPr lang="lt-LT" altLang="lt-LT" sz="1800" dirty="0">
                <a:cs typeface="Times New Roman" pitchFamily="18" charset="0"/>
              </a:rPr>
              <a:t>Iki 2019 buvo 6% atlyginimo o darbdavys (draudėjas) – dar 3% jų atlyginimo</a:t>
            </a:r>
          </a:p>
          <a:p>
            <a:pPr marL="0" indent="271463" algn="ctr">
              <a:spcBef>
                <a:spcPts val="350"/>
              </a:spcBef>
              <a:buNone/>
            </a:pPr>
            <a:endParaRPr lang="lt-LT" altLang="lt-LT" sz="1800" b="1" dirty="0">
              <a:cs typeface="Times New Roman" pitchFamily="18" charset="0"/>
            </a:endParaRPr>
          </a:p>
          <a:p>
            <a:pPr marL="0" indent="271463" algn="ctr" eaLnBrk="1" hangingPunct="1">
              <a:spcBef>
                <a:spcPts val="350"/>
              </a:spcBef>
              <a:buFontTx/>
              <a:buNone/>
            </a:pPr>
            <a:endParaRPr lang="lt-LT" altLang="lt-LT" sz="1800" dirty="0">
              <a:cs typeface="Times New Roman" pitchFamily="18" charset="0"/>
            </a:endParaRPr>
          </a:p>
        </p:txBody>
      </p:sp>
    </p:spTree>
    <p:extLst>
      <p:ext uri="{BB962C8B-B14F-4D97-AF65-F5344CB8AC3E}">
        <p14:creationId xmlns:p14="http://schemas.microsoft.com/office/powerpoint/2010/main" val="1449010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752475"/>
          </a:xfrm>
        </p:spPr>
        <p:txBody>
          <a:bodyPr rtlCol="0">
            <a:normAutofit/>
          </a:bodyPr>
          <a:lstStyle/>
          <a:p>
            <a:pPr eaLnBrk="1" fontAlgn="auto" hangingPunct="1">
              <a:spcBef>
                <a:spcPts val="0"/>
              </a:spcBef>
              <a:spcAft>
                <a:spcPts val="0"/>
              </a:spcAft>
              <a:defRPr/>
            </a:pPr>
            <a:r>
              <a:rPr lang="lt-LT" sz="3600" b="1"/>
              <a:t>Draudžiami asmenys ir įmokos</a:t>
            </a:r>
          </a:p>
        </p:txBody>
      </p:sp>
      <p:sp>
        <p:nvSpPr>
          <p:cNvPr id="9219" name="Rectangle 3"/>
          <p:cNvSpPr>
            <a:spLocks noGrp="1" noChangeArrowheads="1"/>
          </p:cNvSpPr>
          <p:nvPr>
            <p:ph idx="1"/>
          </p:nvPr>
        </p:nvSpPr>
        <p:spPr>
          <a:xfrm>
            <a:off x="228600" y="1214438"/>
            <a:ext cx="8772525" cy="5310906"/>
          </a:xfrm>
        </p:spPr>
        <p:txBody>
          <a:bodyPr rtlCol="0">
            <a:normAutofit fontScale="55000" lnSpcReduction="20000"/>
          </a:bodyPr>
          <a:lstStyle/>
          <a:p>
            <a:pPr marL="0" indent="442913" algn="just" eaLnBrk="1" fontAlgn="auto" hangingPunct="1">
              <a:spcBef>
                <a:spcPts val="1200"/>
              </a:spcBef>
              <a:spcAft>
                <a:spcPts val="0"/>
              </a:spcAft>
              <a:buFont typeface="Wingdings" pitchFamily="2" charset="2"/>
              <a:buChar char="Ø"/>
              <a:defRPr/>
            </a:pPr>
            <a:r>
              <a:rPr lang="lt-LT" dirty="0"/>
              <a:t>asmenys, kurie verčiasi individualia veikla, moka 6,98 procentų dydžio privalomojo sveikatos draudimo įmokas nuo per kalendorinius metus gautų individualios veiklos gyventojų pajamų mokesčiu apmokestinamųjų pajamų;</a:t>
            </a:r>
          </a:p>
          <a:p>
            <a:pPr marL="0" indent="442913" algn="just" eaLnBrk="1" fontAlgn="auto" hangingPunct="1">
              <a:spcBef>
                <a:spcPts val="1200"/>
              </a:spcBef>
              <a:spcAft>
                <a:spcPts val="0"/>
              </a:spcAft>
              <a:buFont typeface="Wingdings" pitchFamily="2" charset="2"/>
              <a:buChar char="Ø"/>
              <a:defRPr/>
            </a:pPr>
            <a:r>
              <a:rPr lang="lt-LT" dirty="0"/>
              <a:t>asmenys, kurie, vykdydami individualią veiklą, gyventojų pajamų mokestį nuo individualios veiklos pajamų sumoka įsigydami verslo liudijimus, moka 6,98 procentų dydžio privalomojo sveikatos draudimo įmokas nuo per kalendorinius metus gautų gyventojų pajamų mokesčio deklaracijoje deklaruotų individualios veiklos pajamų;</a:t>
            </a:r>
          </a:p>
          <a:p>
            <a:pPr marL="0" indent="442913" algn="just" eaLnBrk="1" fontAlgn="auto" hangingPunct="1">
              <a:spcBef>
                <a:spcPts val="1200"/>
              </a:spcBef>
              <a:spcAft>
                <a:spcPts val="0"/>
              </a:spcAft>
              <a:buFont typeface="Wingdings" pitchFamily="2" charset="2"/>
              <a:buChar char="Ø"/>
              <a:defRPr/>
            </a:pPr>
            <a:r>
              <a:rPr lang="lt-LT" dirty="0"/>
              <a:t>ūkinių bendrijų nariai ir individualių įmonių savininkai moka 6,98 procentų dydžio privalomojo sveikatos draudimo įmokas nuo per kalendorinius metus iš tokios ūkinės bendrijos ar individualios įmonės apmokestinto pelno gautų pajamų;</a:t>
            </a:r>
          </a:p>
          <a:p>
            <a:pPr marL="0" indent="442913" algn="just" eaLnBrk="1" fontAlgn="auto" hangingPunct="1">
              <a:spcBef>
                <a:spcPts val="1200"/>
              </a:spcBef>
              <a:spcAft>
                <a:spcPts val="0"/>
              </a:spcAft>
              <a:buFont typeface="Wingdings" pitchFamily="2" charset="2"/>
              <a:buChar char="Ø"/>
              <a:defRPr/>
            </a:pPr>
            <a:r>
              <a:rPr lang="lt-LT" dirty="0"/>
              <a:t>kiti asmenys moka už save 6,98 procentų dvylikos minimaliųjų mėnesinių algų, galiojančių įmokos mokėjimo dieną, dydžio privalomojo sveikatos draudimo įmokas.</a:t>
            </a:r>
          </a:p>
          <a:p>
            <a:pPr eaLnBrk="1" fontAlgn="auto" hangingPunct="1">
              <a:spcAft>
                <a:spcPts val="0"/>
              </a:spcAft>
              <a:buFont typeface="Arial" pitchFamily="34" charset="0"/>
              <a:buNone/>
              <a:defRPr/>
            </a:pPr>
            <a:endParaRPr lang="lt-LT" dirty="0"/>
          </a:p>
          <a:p>
            <a:pPr algn="r" eaLnBrk="1" fontAlgn="auto" hangingPunct="1">
              <a:spcAft>
                <a:spcPts val="0"/>
              </a:spcAft>
              <a:buFont typeface="Arial" pitchFamily="34" charset="0"/>
              <a:buNone/>
              <a:defRPr/>
            </a:pPr>
            <a:r>
              <a:rPr lang="lt-LT" i="1" dirty="0"/>
              <a:t>Kai kurių kategorijų metinė privalomojo sveikatos draudimo įmoka negali būti mažesnė kaip 6,98 (9) procentai nuo dvylikos minimaliųjų mėnesinių algų</a:t>
            </a:r>
          </a:p>
          <a:p>
            <a:pPr marL="0" indent="0" algn="just" eaLnBrk="1" fontAlgn="auto" hangingPunct="1">
              <a:lnSpc>
                <a:spcPct val="110000"/>
              </a:lnSpc>
              <a:spcAft>
                <a:spcPts val="0"/>
              </a:spcAft>
              <a:buFont typeface="Arial" pitchFamily="34" charset="0"/>
              <a:buNone/>
              <a:defRPr/>
            </a:pPr>
            <a:endParaRPr lang="lt-LT" dirty="0"/>
          </a:p>
          <a:p>
            <a:pPr marL="0" indent="0" algn="just" eaLnBrk="1" fontAlgn="auto" hangingPunct="1">
              <a:lnSpc>
                <a:spcPct val="110000"/>
              </a:lnSpc>
              <a:spcAft>
                <a:spcPts val="0"/>
              </a:spcAft>
              <a:buFont typeface="Arial" pitchFamily="34" charset="0"/>
              <a:buNone/>
              <a:defRPr/>
            </a:pPr>
            <a:r>
              <a:rPr lang="lt-LT" b="1" dirty="0"/>
              <a:t>Apdraustųjų įmokos 2022 m. sudarė apie 65 proc. PSDF pajamų</a:t>
            </a:r>
            <a:endParaRPr lang="en-GB"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0"/>
            <a:ext cx="9144000" cy="823913"/>
          </a:xfrm>
        </p:spPr>
        <p:txBody>
          <a:bodyPr rtlCol="0">
            <a:normAutofit/>
          </a:bodyPr>
          <a:lstStyle/>
          <a:p>
            <a:pPr eaLnBrk="1" fontAlgn="auto" hangingPunct="1">
              <a:spcBef>
                <a:spcPts val="0"/>
              </a:spcBef>
              <a:spcAft>
                <a:spcPts val="0"/>
              </a:spcAft>
              <a:defRPr/>
            </a:pPr>
            <a:r>
              <a:rPr lang="lt-LT" sz="3600" b="1"/>
              <a:t>Valstybės lėšomis draudžiami asmenys </a:t>
            </a:r>
          </a:p>
        </p:txBody>
      </p:sp>
      <p:sp>
        <p:nvSpPr>
          <p:cNvPr id="64515" name="Rectangle 3"/>
          <p:cNvSpPr>
            <a:spLocks noGrp="1" noChangeArrowheads="1"/>
          </p:cNvSpPr>
          <p:nvPr>
            <p:ph idx="1"/>
          </p:nvPr>
        </p:nvSpPr>
        <p:spPr>
          <a:xfrm>
            <a:off x="251520" y="1268760"/>
            <a:ext cx="8712968" cy="5328592"/>
          </a:xfrm>
        </p:spPr>
        <p:txBody>
          <a:bodyPr rtlCol="0">
            <a:normAutofit fontScale="77500" lnSpcReduction="20000"/>
          </a:bodyPr>
          <a:lstStyle/>
          <a:p>
            <a:pPr marL="0" indent="0" algn="just" eaLnBrk="1" fontAlgn="auto" hangingPunct="1">
              <a:lnSpc>
                <a:spcPct val="120000"/>
              </a:lnSpc>
              <a:spcAft>
                <a:spcPts val="0"/>
              </a:spcAft>
              <a:buFont typeface="Wingdings" pitchFamily="2" charset="2"/>
              <a:buChar char="Ø"/>
              <a:defRPr/>
            </a:pPr>
            <a:r>
              <a:rPr lang="lt-LT" dirty="0"/>
              <a:t> </a:t>
            </a:r>
            <a:r>
              <a:rPr lang="lt-LT" dirty="0">
                <a:cs typeface="Times New Roman" pitchFamily="18" charset="0"/>
              </a:rPr>
              <a:t>Pensininkai ir turintys būtinąjį senatvės pensijai stažą.</a:t>
            </a:r>
            <a:endParaRPr lang="en-US" dirty="0">
              <a:cs typeface="Times New Roman" pitchFamily="18" charset="0"/>
            </a:endParaRPr>
          </a:p>
          <a:p>
            <a:pPr marL="0" indent="0" eaLnBrk="1" fontAlgn="auto" hangingPunct="1">
              <a:lnSpc>
                <a:spcPct val="120000"/>
              </a:lnSpc>
              <a:spcAft>
                <a:spcPts val="0"/>
              </a:spcAft>
              <a:buFont typeface="Wingdings" pitchFamily="2" charset="2"/>
              <a:buChar char="Ø"/>
              <a:defRPr/>
            </a:pPr>
            <a:r>
              <a:rPr lang="lt-LT" dirty="0"/>
              <a:t> </a:t>
            </a:r>
            <a:r>
              <a:rPr lang="lt-LT" dirty="0">
                <a:cs typeface="Times New Roman" pitchFamily="18" charset="0"/>
              </a:rPr>
              <a:t>Užsiregistravę kaip </a:t>
            </a:r>
            <a:r>
              <a:rPr lang="en-US" dirty="0" err="1">
                <a:cs typeface="Times New Roman" pitchFamily="18" charset="0"/>
              </a:rPr>
              <a:t>ie</a:t>
            </a:r>
            <a:r>
              <a:rPr lang="lt-LT" dirty="0" err="1">
                <a:cs typeface="Times New Roman" pitchFamily="18" charset="0"/>
              </a:rPr>
              <a:t>škantys</a:t>
            </a:r>
            <a:r>
              <a:rPr lang="lt-LT" dirty="0">
                <a:cs typeface="Times New Roman" pitchFamily="18" charset="0"/>
              </a:rPr>
              <a:t> darbo.</a:t>
            </a:r>
            <a:endParaRPr lang="en-US" dirty="0">
              <a:cs typeface="Times New Roman" pitchFamily="18" charset="0"/>
            </a:endParaRPr>
          </a:p>
          <a:p>
            <a:pPr marL="0" indent="0" eaLnBrk="1" fontAlgn="auto" hangingPunct="1">
              <a:lnSpc>
                <a:spcPct val="120000"/>
              </a:lnSpc>
              <a:spcAft>
                <a:spcPts val="0"/>
              </a:spcAft>
              <a:buFont typeface="Wingdings" pitchFamily="2" charset="2"/>
              <a:buChar char="Ø"/>
              <a:defRPr/>
            </a:pPr>
            <a:r>
              <a:rPr lang="lt-LT" dirty="0"/>
              <a:t> </a:t>
            </a:r>
            <a:r>
              <a:rPr lang="lt-LT" dirty="0">
                <a:cs typeface="Times New Roman" pitchFamily="18" charset="0"/>
              </a:rPr>
              <a:t>Nėščiosios motinystės atostogose.</a:t>
            </a:r>
            <a:endParaRPr lang="en-US" dirty="0">
              <a:cs typeface="Times New Roman" pitchFamily="18" charset="0"/>
            </a:endParaRPr>
          </a:p>
          <a:p>
            <a:pPr marL="0" indent="0" eaLnBrk="1" fontAlgn="auto" hangingPunct="1">
              <a:lnSpc>
                <a:spcPct val="120000"/>
              </a:lnSpc>
              <a:spcAft>
                <a:spcPts val="0"/>
              </a:spcAft>
              <a:buFont typeface="Wingdings" pitchFamily="2" charset="2"/>
              <a:buChar char="Ø"/>
              <a:defRPr/>
            </a:pPr>
            <a:r>
              <a:rPr lang="lt-LT" dirty="0"/>
              <a:t> </a:t>
            </a:r>
            <a:r>
              <a:rPr lang="lt-LT" dirty="0">
                <a:cs typeface="Times New Roman" pitchFamily="18" charset="0"/>
              </a:rPr>
              <a:t>Motinos (tėvai) su vaikais iki 8 metų.</a:t>
            </a:r>
            <a:endParaRPr lang="lt-LT" dirty="0"/>
          </a:p>
          <a:p>
            <a:pPr marL="0" indent="0" algn="just" eaLnBrk="1" fontAlgn="auto" hangingPunct="1">
              <a:lnSpc>
                <a:spcPct val="120000"/>
              </a:lnSpc>
              <a:spcAft>
                <a:spcPts val="0"/>
              </a:spcAft>
              <a:buFont typeface="Wingdings" pitchFamily="2" charset="2"/>
              <a:buChar char="Ø"/>
              <a:defRPr/>
            </a:pPr>
            <a:r>
              <a:rPr lang="lt-LT" dirty="0"/>
              <a:t> </a:t>
            </a:r>
            <a:r>
              <a:rPr lang="lt-LT" dirty="0">
                <a:cs typeface="Times New Roman" pitchFamily="18" charset="0"/>
              </a:rPr>
              <a:t>Asmenys iki 18 metų.</a:t>
            </a:r>
            <a:endParaRPr lang="en-US" dirty="0">
              <a:cs typeface="Times New Roman" pitchFamily="18" charset="0"/>
            </a:endParaRPr>
          </a:p>
          <a:p>
            <a:pPr marL="0" indent="0" eaLnBrk="1" fontAlgn="auto" hangingPunct="1">
              <a:lnSpc>
                <a:spcPct val="90000"/>
              </a:lnSpc>
              <a:spcAft>
                <a:spcPts val="0"/>
              </a:spcAft>
              <a:buFont typeface="Wingdings" pitchFamily="2" charset="2"/>
              <a:buChar char="Ø"/>
              <a:defRPr/>
            </a:pPr>
            <a:r>
              <a:rPr lang="lt-LT" dirty="0"/>
              <a:t> </a:t>
            </a:r>
            <a:r>
              <a:rPr lang="lt-LT" dirty="0">
                <a:cs typeface="Times New Roman" pitchFamily="18" charset="0"/>
              </a:rPr>
              <a:t>Studentai ir moksleiviai.</a:t>
            </a:r>
          </a:p>
          <a:p>
            <a:pPr marL="0" indent="0" algn="just" eaLnBrk="1" fontAlgn="auto" hangingPunct="1">
              <a:lnSpc>
                <a:spcPct val="120000"/>
              </a:lnSpc>
              <a:spcAft>
                <a:spcPts val="0"/>
              </a:spcAft>
              <a:buFont typeface="Wingdings" pitchFamily="2" charset="2"/>
              <a:buChar char="Ø"/>
              <a:defRPr/>
            </a:pPr>
            <a:r>
              <a:rPr lang="lt-LT" dirty="0">
                <a:cs typeface="Times New Roman" pitchFamily="18" charset="0"/>
              </a:rPr>
              <a:t> Soc</a:t>
            </a:r>
            <a:r>
              <a:rPr lang="lt-LT" dirty="0"/>
              <a:t>ialinės </a:t>
            </a:r>
            <a:r>
              <a:rPr lang="lt-LT" dirty="0">
                <a:cs typeface="Times New Roman" pitchFamily="18" charset="0"/>
              </a:rPr>
              <a:t>pašalpos gavėjai.</a:t>
            </a:r>
            <a:endParaRPr lang="en-US" dirty="0">
              <a:cs typeface="Times New Roman" pitchFamily="18" charset="0"/>
            </a:endParaRPr>
          </a:p>
          <a:p>
            <a:pPr marL="0" indent="0" eaLnBrk="1" fontAlgn="auto" hangingPunct="1">
              <a:spcAft>
                <a:spcPts val="0"/>
              </a:spcAft>
              <a:buFont typeface="Wingdings" pitchFamily="2" charset="2"/>
              <a:buChar char="Ø"/>
              <a:defRPr/>
            </a:pPr>
            <a:r>
              <a:rPr lang="lt-LT" dirty="0"/>
              <a:t> </a:t>
            </a:r>
            <a:r>
              <a:rPr lang="lt-LT" dirty="0">
                <a:cs typeface="Times New Roman" pitchFamily="18" charset="0"/>
              </a:rPr>
              <a:t>Invalidai.</a:t>
            </a:r>
            <a:endParaRPr lang="en-US" dirty="0">
              <a:cs typeface="Times New Roman" pitchFamily="18" charset="0"/>
            </a:endParaRPr>
          </a:p>
          <a:p>
            <a:pPr marL="0" indent="0" eaLnBrk="1" fontAlgn="auto" hangingPunct="1">
              <a:spcAft>
                <a:spcPts val="0"/>
              </a:spcAft>
              <a:buFont typeface="Wingdings" pitchFamily="2" charset="2"/>
              <a:buChar char="Ø"/>
              <a:defRPr/>
            </a:pPr>
            <a:r>
              <a:rPr lang="lt-LT" dirty="0"/>
              <a:t> </a:t>
            </a:r>
            <a:r>
              <a:rPr lang="lt-LT" dirty="0">
                <a:cs typeface="Times New Roman" pitchFamily="18" charset="0"/>
              </a:rPr>
              <a:t>Sergantys visuomenei pavojingomis ligomis.</a:t>
            </a:r>
            <a:endParaRPr lang="en-US" dirty="0">
              <a:cs typeface="Times New Roman" pitchFamily="18" charset="0"/>
            </a:endParaRPr>
          </a:p>
          <a:p>
            <a:pPr marL="0" indent="0" eaLnBrk="1" fontAlgn="auto" hangingPunct="1">
              <a:spcAft>
                <a:spcPts val="0"/>
              </a:spcAft>
              <a:buFont typeface="Wingdings" pitchFamily="2" charset="2"/>
              <a:buChar char="Ø"/>
              <a:defRPr/>
            </a:pPr>
            <a:r>
              <a:rPr lang="lt-LT" dirty="0"/>
              <a:t> </a:t>
            </a:r>
            <a:r>
              <a:rPr lang="lt-LT" dirty="0">
                <a:cs typeface="Times New Roman" pitchFamily="18" charset="0"/>
              </a:rPr>
              <a:t>"Nukentėję" (..) </a:t>
            </a:r>
          </a:p>
          <a:p>
            <a:pPr marL="0" indent="0" fontAlgn="auto">
              <a:spcAft>
                <a:spcPts val="0"/>
              </a:spcAft>
              <a:buNone/>
              <a:defRPr/>
            </a:pPr>
            <a:endParaRPr lang="lt-LT" b="1" dirty="0"/>
          </a:p>
          <a:p>
            <a:pPr marL="0" indent="0" algn="ctr" fontAlgn="auto">
              <a:spcAft>
                <a:spcPts val="0"/>
              </a:spcAft>
              <a:buNone/>
              <a:defRPr/>
            </a:pPr>
            <a:r>
              <a:rPr lang="lt-LT" sz="3100" dirty="0"/>
              <a:t>Įmokos už šiuos asmenis 2022 m. sudarė apie 26 proc. PSDF pajamų, kiti valstybės asignavimai dar apie 9 proc. pajamų</a:t>
            </a:r>
            <a:endParaRPr lang="en-GB" sz="3100" dirty="0"/>
          </a:p>
          <a:p>
            <a:pPr marL="0" indent="0" eaLnBrk="1" fontAlgn="auto" hangingPunct="1">
              <a:spcAft>
                <a:spcPts val="0"/>
              </a:spcAft>
              <a:buFont typeface="Wingdings" pitchFamily="2" charset="2"/>
              <a:buChar char="Ø"/>
              <a:defRPr/>
            </a:pPr>
            <a:endParaRPr lang="en-US" dirty="0">
              <a:cs typeface="Times New Roman" pitchFamily="18" charset="0"/>
            </a:endParaRPr>
          </a:p>
          <a:p>
            <a:pPr marL="0" indent="0" eaLnBrk="1" fontAlgn="auto" hangingPunct="1">
              <a:lnSpc>
                <a:spcPct val="90000"/>
              </a:lnSpc>
              <a:spcAft>
                <a:spcPts val="0"/>
              </a:spcAft>
              <a:buFont typeface="Wingdings" pitchFamily="2" charset="2"/>
              <a:buChar char="Ø"/>
              <a:defRPr/>
            </a:pPr>
            <a:endParaRPr lang="en-US" dirty="0"/>
          </a:p>
        </p:txBody>
      </p:sp>
    </p:spTree>
  </p:cSld>
  <p:clrMapOvr>
    <a:masterClrMapping/>
  </p:clrMapOvr>
</p:sld>
</file>

<file path=ppt/theme/theme1.xml><?xml version="1.0" encoding="utf-8"?>
<a:theme xmlns:a="http://schemas.openxmlformats.org/drawingml/2006/main" name="TVM">
  <a:themeElements>
    <a:clrScheme name="TVM by Mantas Uosi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VM by Mantas Uos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VM by Mantas Uosi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VM by Mantas Uosi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VM by Mantas Uosi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VM by Mantas Uosi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VM by Mantas Uosi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VM by Mantas Uosi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VM by Mantas Uosi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VM by Mantas Uosi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VM by Mantas Uosi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VM by Mantas Uosi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VM by Mantas Uosi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VM by Mantas Uosi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skaito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VM">
  <a:themeElements>
    <a:clrScheme name="TVM by Mantas Uosi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VM by Mantas Uos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VM by Mantas Uosi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VM by Mantas Uosi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VM by Mantas Uosi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VM by Mantas Uosi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VM by Mantas Uosi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VM by Mantas Uosi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VM by Mantas Uosi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VM by Mantas Uosi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VM by Mantas Uosi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VM by Mantas Uosi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VM by Mantas Uosi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VM by Mantas Uosi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TVM">
  <a:themeElements>
    <a:clrScheme name="TVM by Mantas Uosi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VM by Mantas Uos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VM by Mantas Uosi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VM by Mantas Uosi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VM by Mantas Uosi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VM by Mantas Uosi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VM by Mantas Uosi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VM by Mantas Uosi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VM by Mantas Uosi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VM by Mantas Uosi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VM by Mantas Uosi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VM by Mantas Uosi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VM by Mantas Uosi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VM by Mantas Uosi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TVM">
  <a:themeElements>
    <a:clrScheme name="TVM by Mantas Uosi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VM by Mantas Uos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VM by Mantas Uosi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VM by Mantas Uosi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VM by Mantas Uosi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VM by Mantas Uosi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VM by Mantas Uosi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VM by Mantas Uosi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VM by Mantas Uosi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VM by Mantas Uosi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VM by Mantas Uosi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VM by Mantas Uosi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VM by Mantas Uosi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VM by Mantas Uosi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TVM</Template>
  <TotalTime>0</TotalTime>
  <Words>902</Words>
  <Application>Microsoft Office PowerPoint</Application>
  <PresentationFormat>Demonstracija ekrane (4:3)</PresentationFormat>
  <Paragraphs>85</Paragraphs>
  <Slides>13</Slides>
  <Notes>0</Notes>
  <HiddenSlides>0</HiddenSlides>
  <MMClips>0</MMClips>
  <ScaleCrop>false</ScaleCrop>
  <HeadingPairs>
    <vt:vector size="6" baseType="variant">
      <vt:variant>
        <vt:lpstr>Naudojami šriftai</vt:lpstr>
      </vt:variant>
      <vt:variant>
        <vt:i4>5</vt:i4>
      </vt:variant>
      <vt:variant>
        <vt:lpstr>Tema</vt:lpstr>
      </vt:variant>
      <vt:variant>
        <vt:i4>5</vt:i4>
      </vt:variant>
      <vt:variant>
        <vt:lpstr>Skaidrių pavadinimai</vt:lpstr>
      </vt:variant>
      <vt:variant>
        <vt:i4>13</vt:i4>
      </vt:variant>
    </vt:vector>
  </HeadingPairs>
  <TitlesOfParts>
    <vt:vector size="23" baseType="lpstr">
      <vt:lpstr>Arial</vt:lpstr>
      <vt:lpstr>Calibri</vt:lpstr>
      <vt:lpstr>eui-default</vt:lpstr>
      <vt:lpstr>Times New Roman</vt:lpstr>
      <vt:lpstr>Wingdings</vt:lpstr>
      <vt:lpstr>TVM</vt:lpstr>
      <vt:lpstr>Paskaitos</vt:lpstr>
      <vt:lpstr>1_TVM</vt:lpstr>
      <vt:lpstr>2_TVM</vt:lpstr>
      <vt:lpstr>3_TVM</vt:lpstr>
      <vt:lpstr>SOCIALINĖS APSAUGOS EKONOMIKA</vt:lpstr>
      <vt:lpstr>Sveikatos draudimo paskirtis</vt:lpstr>
      <vt:lpstr>Sveikatos priežiūros finansavimo būdai</vt:lpstr>
      <vt:lpstr>Sveikatos draudimo specifika</vt:lpstr>
      <vt:lpstr>Kodėl sveikatos draudimas? Lietuvos motyvai 1996 metais</vt:lpstr>
      <vt:lpstr>Privalomojo sveikatos draudimo finansų pagrindas</vt:lpstr>
      <vt:lpstr>Draudžiami asmenys ir įmokos</vt:lpstr>
      <vt:lpstr>Draudžiami asmenys ir įmokos</vt:lpstr>
      <vt:lpstr>Valstybės lėšomis draudžiami asmenys </vt:lpstr>
      <vt:lpstr>Valstybės lėšomis draudžiami asmenys: įmokos</vt:lpstr>
      <vt:lpstr>Asmens sveikatos priežiūros paslaugų apmokėjimas</vt:lpstr>
      <vt:lpstr>Asmens sveikatos priežiūros paslaugų apmokėjimas</vt:lpstr>
      <vt:lpstr>Išlaidos sveikatos apsaugai 2021 (BVP dalis)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Sveikatos draudimas</dc:title>
  <dc:creator>TM</dc:creator>
  <cp:lastModifiedBy>Teodoras Medaiskis</cp:lastModifiedBy>
  <cp:revision>160</cp:revision>
  <dcterms:created xsi:type="dcterms:W3CDTF">2004-02-10T09:48:43Z</dcterms:created>
  <dcterms:modified xsi:type="dcterms:W3CDTF">2024-01-23T20:48:59Z</dcterms:modified>
</cp:coreProperties>
</file>